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  <p:sldMasterId id="2147483823" r:id="rId3"/>
  </p:sldMasterIdLst>
  <p:notesMasterIdLst>
    <p:notesMasterId r:id="rId21"/>
  </p:notesMasterIdLst>
  <p:sldIdLst>
    <p:sldId id="540" r:id="rId4"/>
    <p:sldId id="570" r:id="rId5"/>
    <p:sldId id="571" r:id="rId6"/>
    <p:sldId id="582" r:id="rId7"/>
    <p:sldId id="583" r:id="rId8"/>
    <p:sldId id="584" r:id="rId9"/>
    <p:sldId id="591" r:id="rId10"/>
    <p:sldId id="585" r:id="rId11"/>
    <p:sldId id="586" r:id="rId12"/>
    <p:sldId id="587" r:id="rId13"/>
    <p:sldId id="593" r:id="rId14"/>
    <p:sldId id="562" r:id="rId15"/>
    <p:sldId id="563" r:id="rId16"/>
    <p:sldId id="569" r:id="rId17"/>
    <p:sldId id="557" r:id="rId18"/>
    <p:sldId id="558" r:id="rId19"/>
    <p:sldId id="592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5E10390-3C15-422E-959F-6121B126C865}">
          <p14:sldIdLst/>
        </p14:section>
        <p14:section name="Раздел без заголовка" id="{2A29B160-6E08-47D0-A519-748AE1E36A7B}">
          <p14:sldIdLst>
            <p14:sldId id="540"/>
            <p14:sldId id="570"/>
            <p14:sldId id="571"/>
            <p14:sldId id="582"/>
            <p14:sldId id="583"/>
            <p14:sldId id="584"/>
            <p14:sldId id="591"/>
            <p14:sldId id="585"/>
            <p14:sldId id="586"/>
            <p14:sldId id="587"/>
            <p14:sldId id="593"/>
            <p14:sldId id="562"/>
            <p14:sldId id="563"/>
            <p14:sldId id="569"/>
            <p14:sldId id="557"/>
            <p14:sldId id="558"/>
            <p14:sldId id="592"/>
          </p14:sldIdLst>
        </p14:section>
        <p14:section name="Раздел без заголовка" id="{919ABEA5-A88A-4D38-9350-7612D45BD8C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B050"/>
    <a:srgbClr val="F07649"/>
    <a:srgbClr val="009242"/>
    <a:srgbClr val="66FF33"/>
    <a:srgbClr val="E3EEE2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434" autoAdjust="0"/>
  </p:normalViewPr>
  <p:slideViewPr>
    <p:cSldViewPr snapToGrid="0" showGuides="1">
      <p:cViewPr>
        <p:scale>
          <a:sx n="71" d="100"/>
          <a:sy n="71" d="100"/>
        </p:scale>
        <p:origin x="-1584" y="-846"/>
      </p:cViewPr>
      <p:guideLst>
        <p:guide orient="horz" pos="2115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DE333-DF8B-461A-9E13-FE8C3338BF7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9E5D6-DCAA-4CE6-9628-788A7E3837F6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ВУЗы</a:t>
          </a:r>
          <a:endParaRPr lang="ru-RU" dirty="0"/>
        </a:p>
      </dgm:t>
    </dgm:pt>
    <dgm:pt modelId="{95080C08-C35B-4AD3-BE7C-73CA6E03BCEA}" type="parTrans" cxnId="{D54525D6-D5E9-43BA-A315-35E192E0FDA2}">
      <dgm:prSet/>
      <dgm:spPr/>
      <dgm:t>
        <a:bodyPr/>
        <a:lstStyle/>
        <a:p>
          <a:endParaRPr lang="ru-RU"/>
        </a:p>
      </dgm:t>
    </dgm:pt>
    <dgm:pt modelId="{61D18BD7-F5FB-4F94-A3E6-69B30C1535FD}" type="sibTrans" cxnId="{D54525D6-D5E9-43BA-A315-35E192E0FDA2}">
      <dgm:prSet/>
      <dgm:spPr/>
      <dgm:t>
        <a:bodyPr/>
        <a:lstStyle/>
        <a:p>
          <a:endParaRPr lang="ru-RU"/>
        </a:p>
      </dgm:t>
    </dgm:pt>
    <dgm:pt modelId="{90514852-2CC0-426E-BE28-A8EDCA8664C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Лицей, гимназия, школа</a:t>
          </a:r>
          <a:endParaRPr lang="ru-RU" dirty="0"/>
        </a:p>
      </dgm:t>
    </dgm:pt>
    <dgm:pt modelId="{43D0FF3B-B654-4FE9-8AAD-F9FC5AEC98AC}" type="parTrans" cxnId="{F54436B0-B90D-48FD-9CF5-0456BF8DE4C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BD78784-65EF-48F7-9A7E-37FDF4B02972}" type="sibTrans" cxnId="{F54436B0-B90D-48FD-9CF5-0456BF8DE4CE}">
      <dgm:prSet/>
      <dgm:spPr/>
      <dgm:t>
        <a:bodyPr/>
        <a:lstStyle/>
        <a:p>
          <a:endParaRPr lang="ru-RU"/>
        </a:p>
      </dgm:t>
    </dgm:pt>
    <dgm:pt modelId="{23886D49-4CE5-4B0B-8AE4-0682B6777D9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Колледжи</a:t>
          </a:r>
          <a:endParaRPr lang="ru-RU" dirty="0"/>
        </a:p>
      </dgm:t>
    </dgm:pt>
    <dgm:pt modelId="{B0674264-B2EC-4BD5-B703-414D41DD8098}" type="parTrans" cxnId="{078614BF-B302-4DE0-AF45-A30C8210D0C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8073D74-121F-41A9-9AC3-3737D10BA7C3}" type="sibTrans" cxnId="{078614BF-B302-4DE0-AF45-A30C8210D0C9}">
      <dgm:prSet/>
      <dgm:spPr/>
      <dgm:t>
        <a:bodyPr/>
        <a:lstStyle/>
        <a:p>
          <a:endParaRPr lang="ru-RU"/>
        </a:p>
      </dgm:t>
    </dgm:pt>
    <dgm:pt modelId="{40AC5E5C-4B95-4D44-A71C-55410C3C4F0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CBC395D9-AA8F-459F-92A9-4DFE960C2D20}" type="parTrans" cxnId="{1CF148EF-DA93-4487-8FA2-2DECA0347D6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5863813-0675-4A9E-B835-65BCF2FAE31F}" type="sibTrans" cxnId="{1CF148EF-DA93-4487-8FA2-2DECA0347D62}">
      <dgm:prSet/>
      <dgm:spPr/>
      <dgm:t>
        <a:bodyPr/>
        <a:lstStyle/>
        <a:p>
          <a:endParaRPr lang="ru-RU"/>
        </a:p>
      </dgm:t>
    </dgm:pt>
    <dgm:pt modelId="{AF33CEE9-9E61-4AB0-9017-E0B4C777DA9F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Ассоциация бережливых ВУЗов</a:t>
          </a:r>
          <a:endParaRPr lang="ru-RU" dirty="0"/>
        </a:p>
      </dgm:t>
    </dgm:pt>
    <dgm:pt modelId="{9697090E-503A-41FC-9DD4-170316D7FC8B}" type="parTrans" cxnId="{EEBC8F06-594C-4FE3-9E4E-E686CE9C9225}">
      <dgm:prSet/>
      <dgm:spPr/>
      <dgm:t>
        <a:bodyPr/>
        <a:lstStyle/>
        <a:p>
          <a:endParaRPr lang="ru-RU"/>
        </a:p>
      </dgm:t>
    </dgm:pt>
    <dgm:pt modelId="{35BF7F2E-FDA3-4990-9C5C-0A044667817A}" type="sibTrans" cxnId="{EEBC8F06-594C-4FE3-9E4E-E686CE9C9225}">
      <dgm:prSet/>
      <dgm:spPr/>
      <dgm:t>
        <a:bodyPr/>
        <a:lstStyle/>
        <a:p>
          <a:endParaRPr lang="ru-RU"/>
        </a:p>
      </dgm:t>
    </dgm:pt>
    <dgm:pt modelId="{91FB57DA-9873-48D8-B4C1-563AD5BD688D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Лига бережливых колледжей</a:t>
          </a:r>
          <a:endParaRPr lang="ru-RU" dirty="0"/>
        </a:p>
      </dgm:t>
    </dgm:pt>
    <dgm:pt modelId="{63E4309A-B48A-45A0-A89C-3250CE41FF3F}" type="parTrans" cxnId="{82FBDA07-3D4D-4943-B132-D3543E50EA0A}">
      <dgm:prSet/>
      <dgm:spPr/>
      <dgm:t>
        <a:bodyPr/>
        <a:lstStyle/>
        <a:p>
          <a:endParaRPr lang="ru-RU"/>
        </a:p>
      </dgm:t>
    </dgm:pt>
    <dgm:pt modelId="{8D76E6AB-47B3-443F-96EA-00E4EAA59FAA}" type="sibTrans" cxnId="{82FBDA07-3D4D-4943-B132-D3543E50EA0A}">
      <dgm:prSet/>
      <dgm:spPr/>
      <dgm:t>
        <a:bodyPr/>
        <a:lstStyle/>
        <a:p>
          <a:endParaRPr lang="ru-RU"/>
        </a:p>
      </dgm:t>
    </dgm:pt>
    <dgm:pt modelId="{0DC558C1-2405-4790-A82A-C0F333F4D5AB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Клуб директоров бережливых школ и д</a:t>
          </a:r>
          <a:r>
            <a:rPr lang="en-US" dirty="0" smtClean="0"/>
            <a:t>/c</a:t>
          </a:r>
          <a:endParaRPr lang="ru-RU" dirty="0"/>
        </a:p>
      </dgm:t>
    </dgm:pt>
    <dgm:pt modelId="{05A1C890-44AD-4188-BC6A-31A825A2684C}" type="parTrans" cxnId="{8A22155B-FD89-4F2B-BDB8-2A15DEC891CB}">
      <dgm:prSet/>
      <dgm:spPr/>
      <dgm:t>
        <a:bodyPr/>
        <a:lstStyle/>
        <a:p>
          <a:endParaRPr lang="ru-RU"/>
        </a:p>
      </dgm:t>
    </dgm:pt>
    <dgm:pt modelId="{1510D7A9-D010-49E8-814E-6C09F81724C5}" type="sibTrans" cxnId="{8A22155B-FD89-4F2B-BDB8-2A15DEC891CB}">
      <dgm:prSet/>
      <dgm:spPr/>
      <dgm:t>
        <a:bodyPr/>
        <a:lstStyle/>
        <a:p>
          <a:endParaRPr lang="ru-RU"/>
        </a:p>
      </dgm:t>
    </dgm:pt>
    <dgm:pt modelId="{B7E9EB19-D8E9-4DE3-AC8D-F387B3A3EDD9}" type="pres">
      <dgm:prSet presAssocID="{344DE333-DF8B-461A-9E13-FE8C3338BF7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C85BC-48F6-4E71-863F-B3C5FF7DA6A2}" type="pres">
      <dgm:prSet presAssocID="{344DE333-DF8B-461A-9E13-FE8C3338BF7D}" presName="hierFlow" presStyleCnt="0"/>
      <dgm:spPr/>
    </dgm:pt>
    <dgm:pt modelId="{9C8F6206-3F0C-48CB-8E5A-C19FB1B89514}" type="pres">
      <dgm:prSet presAssocID="{344DE333-DF8B-461A-9E13-FE8C3338BF7D}" presName="firstBuf" presStyleCnt="0"/>
      <dgm:spPr/>
    </dgm:pt>
    <dgm:pt modelId="{3F505386-920A-41A2-B00F-237112386D91}" type="pres">
      <dgm:prSet presAssocID="{344DE333-DF8B-461A-9E13-FE8C3338BF7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0A690A-0A7A-4588-B062-2891C5309E9F}" type="pres">
      <dgm:prSet presAssocID="{D2B9E5D6-DCAA-4CE6-9628-788A7E3837F6}" presName="Name17" presStyleCnt="0"/>
      <dgm:spPr/>
    </dgm:pt>
    <dgm:pt modelId="{427589A9-4789-4C10-8483-F231C89DBBAC}" type="pres">
      <dgm:prSet presAssocID="{D2B9E5D6-DCAA-4CE6-9628-788A7E3837F6}" presName="level1Shape" presStyleLbl="node0" presStyleIdx="0" presStyleCnt="1" custLinFactX="100000" custLinFactNeighborX="169359" custLinFactNeighborY="-9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888CE-C524-481D-9DB9-E0580FBFC0AF}" type="pres">
      <dgm:prSet presAssocID="{D2B9E5D6-DCAA-4CE6-9628-788A7E3837F6}" presName="hierChild2" presStyleCnt="0"/>
      <dgm:spPr/>
    </dgm:pt>
    <dgm:pt modelId="{4F8E2FF2-56F5-4A5C-B481-692AE3581B8C}" type="pres">
      <dgm:prSet presAssocID="{43D0FF3B-B654-4FE9-8AAD-F9FC5AEC98AC}" presName="Name25" presStyleLbl="parChTrans1D2" presStyleIdx="0" presStyleCnt="2"/>
      <dgm:spPr/>
      <dgm:t>
        <a:bodyPr/>
        <a:lstStyle/>
        <a:p>
          <a:endParaRPr lang="ru-RU"/>
        </a:p>
      </dgm:t>
    </dgm:pt>
    <dgm:pt modelId="{3CFFDE37-A019-4115-879E-4E47C6F07121}" type="pres">
      <dgm:prSet presAssocID="{43D0FF3B-B654-4FE9-8AAD-F9FC5AEC98A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B3C42E2-F317-4F6C-8C13-F34EE35A49AD}" type="pres">
      <dgm:prSet presAssocID="{90514852-2CC0-426E-BE28-A8EDCA8664C2}" presName="Name30" presStyleCnt="0"/>
      <dgm:spPr/>
    </dgm:pt>
    <dgm:pt modelId="{13624B81-9162-406B-912A-8F7D55E73A07}" type="pres">
      <dgm:prSet presAssocID="{90514852-2CC0-426E-BE28-A8EDCA8664C2}" presName="level2Shape" presStyleLbl="node2" presStyleIdx="0" presStyleCnt="2" custLinFactX="-39201" custLinFactNeighborX="-100000" custLinFactNeighborY="-69756"/>
      <dgm:spPr/>
      <dgm:t>
        <a:bodyPr/>
        <a:lstStyle/>
        <a:p>
          <a:endParaRPr lang="ru-RU"/>
        </a:p>
      </dgm:t>
    </dgm:pt>
    <dgm:pt modelId="{992660B9-2B2F-4746-9127-83E929DC1D33}" type="pres">
      <dgm:prSet presAssocID="{90514852-2CC0-426E-BE28-A8EDCA8664C2}" presName="hierChild3" presStyleCnt="0"/>
      <dgm:spPr/>
    </dgm:pt>
    <dgm:pt modelId="{3BBB7D27-0415-4172-800A-73C79E5AAA59}" type="pres">
      <dgm:prSet presAssocID="{B0674264-B2EC-4BD5-B703-414D41DD8098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5F5008A-554A-4DA3-B9E0-39D75F6ACFBC}" type="pres">
      <dgm:prSet presAssocID="{B0674264-B2EC-4BD5-B703-414D41DD809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FACB4BB-BCF0-4DC5-AE6A-732FA364CF15}" type="pres">
      <dgm:prSet presAssocID="{23886D49-4CE5-4B0B-8AE4-0682B6777D92}" presName="Name30" presStyleCnt="0"/>
      <dgm:spPr/>
    </dgm:pt>
    <dgm:pt modelId="{C27B7725-181D-478F-8D64-E57B89B3E815}" type="pres">
      <dgm:prSet presAssocID="{23886D49-4CE5-4B0B-8AE4-0682B6777D92}" presName="level2Shape" presStyleLbl="node2" presStyleIdx="1" presStyleCnt="2" custLinFactNeighborX="-4392" custLinFactNeighborY="-66814"/>
      <dgm:spPr/>
      <dgm:t>
        <a:bodyPr/>
        <a:lstStyle/>
        <a:p>
          <a:endParaRPr lang="ru-RU"/>
        </a:p>
      </dgm:t>
    </dgm:pt>
    <dgm:pt modelId="{DDFCF9FE-E60B-432E-88C6-40FA124CE19B}" type="pres">
      <dgm:prSet presAssocID="{23886D49-4CE5-4B0B-8AE4-0682B6777D92}" presName="hierChild3" presStyleCnt="0"/>
      <dgm:spPr/>
    </dgm:pt>
    <dgm:pt modelId="{92C72874-A45E-447A-9692-6CA8C96173BA}" type="pres">
      <dgm:prSet presAssocID="{CBC395D9-AA8F-459F-92A9-4DFE960C2D20}" presName="Name25" presStyleLbl="parChTrans1D3" presStyleIdx="0" presStyleCnt="1"/>
      <dgm:spPr/>
      <dgm:t>
        <a:bodyPr/>
        <a:lstStyle/>
        <a:p>
          <a:endParaRPr lang="ru-RU"/>
        </a:p>
      </dgm:t>
    </dgm:pt>
    <dgm:pt modelId="{F99F9B00-C827-4A58-99AE-633AC9358553}" type="pres">
      <dgm:prSet presAssocID="{CBC395D9-AA8F-459F-92A9-4DFE960C2D20}" presName="connTx" presStyleLbl="parChTrans1D3" presStyleIdx="0" presStyleCnt="1"/>
      <dgm:spPr/>
      <dgm:t>
        <a:bodyPr/>
        <a:lstStyle/>
        <a:p>
          <a:endParaRPr lang="ru-RU"/>
        </a:p>
      </dgm:t>
    </dgm:pt>
    <dgm:pt modelId="{2CFAAB69-2818-40A6-A381-DDF62B549166}" type="pres">
      <dgm:prSet presAssocID="{40AC5E5C-4B95-4D44-A71C-55410C3C4F03}" presName="Name30" presStyleCnt="0"/>
      <dgm:spPr/>
    </dgm:pt>
    <dgm:pt modelId="{EAD53448-EEC2-41E1-A853-830FB11F7418}" type="pres">
      <dgm:prSet presAssocID="{40AC5E5C-4B95-4D44-A71C-55410C3C4F03}" presName="level2Shape" presStyleLbl="node3" presStyleIdx="0" presStyleCnt="1" custLinFactX="-100000" custLinFactNeighborX="-179202" custLinFactNeighborY="-58110"/>
      <dgm:spPr/>
      <dgm:t>
        <a:bodyPr/>
        <a:lstStyle/>
        <a:p>
          <a:endParaRPr lang="ru-RU"/>
        </a:p>
      </dgm:t>
    </dgm:pt>
    <dgm:pt modelId="{FB890E6F-195F-412E-B00E-6242AE9BEF2A}" type="pres">
      <dgm:prSet presAssocID="{40AC5E5C-4B95-4D44-A71C-55410C3C4F03}" presName="hierChild3" presStyleCnt="0"/>
      <dgm:spPr/>
    </dgm:pt>
    <dgm:pt modelId="{A4FC6505-AC8C-4D92-A449-2E44DC0BC6EF}" type="pres">
      <dgm:prSet presAssocID="{344DE333-DF8B-461A-9E13-FE8C3338BF7D}" presName="bgShapesFlow" presStyleCnt="0"/>
      <dgm:spPr/>
    </dgm:pt>
    <dgm:pt modelId="{8CABA9ED-F9DD-4AF7-A925-210587C3436C}" type="pres">
      <dgm:prSet presAssocID="{AF33CEE9-9E61-4AB0-9017-E0B4C777DA9F}" presName="rectComp" presStyleCnt="0"/>
      <dgm:spPr/>
    </dgm:pt>
    <dgm:pt modelId="{6286275B-558F-4C6B-9160-043DCE6E97EA}" type="pres">
      <dgm:prSet presAssocID="{AF33CEE9-9E61-4AB0-9017-E0B4C777DA9F}" presName="bgRect" presStyleLbl="bgShp" presStyleIdx="0" presStyleCnt="3" custLinFactX="100000" custLinFactNeighborX="126871" custLinFactNeighborY="1736"/>
      <dgm:spPr/>
      <dgm:t>
        <a:bodyPr/>
        <a:lstStyle/>
        <a:p>
          <a:endParaRPr lang="ru-RU"/>
        </a:p>
      </dgm:t>
    </dgm:pt>
    <dgm:pt modelId="{E7DE23F1-806F-4DFC-8687-552032D42DDE}" type="pres">
      <dgm:prSet presAssocID="{AF33CEE9-9E61-4AB0-9017-E0B4C777DA9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E504B-0279-4CD3-B455-15D6EF21D799}" type="pres">
      <dgm:prSet presAssocID="{AF33CEE9-9E61-4AB0-9017-E0B4C777DA9F}" presName="spComp" presStyleCnt="0"/>
      <dgm:spPr/>
    </dgm:pt>
    <dgm:pt modelId="{85B3389C-E1EA-4C73-B250-FC2E6975A2F5}" type="pres">
      <dgm:prSet presAssocID="{AF33CEE9-9E61-4AB0-9017-E0B4C777DA9F}" presName="hSp" presStyleCnt="0"/>
      <dgm:spPr/>
    </dgm:pt>
    <dgm:pt modelId="{F37C2EA5-2435-492B-B5CD-578A30F0CBA0}" type="pres">
      <dgm:prSet presAssocID="{91FB57DA-9873-48D8-B4C1-563AD5BD688D}" presName="rectComp" presStyleCnt="0"/>
      <dgm:spPr/>
    </dgm:pt>
    <dgm:pt modelId="{D035AE1D-D3F4-4340-BAFF-4D17BCFEA49B}" type="pres">
      <dgm:prSet presAssocID="{91FB57DA-9873-48D8-B4C1-563AD5BD688D}" presName="bgRect" presStyleLbl="bgShp" presStyleIdx="1" presStyleCnt="3" custLinFactNeighborX="-4307" custLinFactNeighborY="-15"/>
      <dgm:spPr/>
      <dgm:t>
        <a:bodyPr/>
        <a:lstStyle/>
        <a:p>
          <a:endParaRPr lang="ru-RU"/>
        </a:p>
      </dgm:t>
    </dgm:pt>
    <dgm:pt modelId="{C4D3B0E7-7F20-4FFE-8899-3753109CB595}" type="pres">
      <dgm:prSet presAssocID="{91FB57DA-9873-48D8-B4C1-563AD5BD688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B44B9-EC91-4D1E-A94A-A70522CA8148}" type="pres">
      <dgm:prSet presAssocID="{91FB57DA-9873-48D8-B4C1-563AD5BD688D}" presName="spComp" presStyleCnt="0"/>
      <dgm:spPr/>
    </dgm:pt>
    <dgm:pt modelId="{5F2B8676-099F-41EB-88A7-705912A699CA}" type="pres">
      <dgm:prSet presAssocID="{91FB57DA-9873-48D8-B4C1-563AD5BD688D}" presName="hSp" presStyleCnt="0"/>
      <dgm:spPr/>
    </dgm:pt>
    <dgm:pt modelId="{08F64A2E-74E2-4E39-A5A1-13BE9AD80D31}" type="pres">
      <dgm:prSet presAssocID="{0DC558C1-2405-4790-A82A-C0F333F4D5AB}" presName="rectComp" presStyleCnt="0"/>
      <dgm:spPr/>
    </dgm:pt>
    <dgm:pt modelId="{18179D2F-9811-4D67-90ED-2420E468095D}" type="pres">
      <dgm:prSet presAssocID="{0DC558C1-2405-4790-A82A-C0F333F4D5AB}" presName="bgRect" presStyleLbl="bgShp" presStyleIdx="2" presStyleCnt="3" custLinFactX="-100000" custLinFactNeighborX="-132663" custLinFactNeighborY="1736"/>
      <dgm:spPr/>
      <dgm:t>
        <a:bodyPr/>
        <a:lstStyle/>
        <a:p>
          <a:endParaRPr lang="ru-RU"/>
        </a:p>
      </dgm:t>
    </dgm:pt>
    <dgm:pt modelId="{D99C7900-953F-4D46-AFAE-7CF1342EAEFB}" type="pres">
      <dgm:prSet presAssocID="{0DC558C1-2405-4790-A82A-C0F333F4D5A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2155B-FD89-4F2B-BDB8-2A15DEC891CB}" srcId="{344DE333-DF8B-461A-9E13-FE8C3338BF7D}" destId="{0DC558C1-2405-4790-A82A-C0F333F4D5AB}" srcOrd="3" destOrd="0" parTransId="{05A1C890-44AD-4188-BC6A-31A825A2684C}" sibTransId="{1510D7A9-D010-49E8-814E-6C09F81724C5}"/>
    <dgm:cxn modelId="{2E4679F7-9623-4CC4-9D53-EAF2E5886FE5}" type="presOf" srcId="{0DC558C1-2405-4790-A82A-C0F333F4D5AB}" destId="{D99C7900-953F-4D46-AFAE-7CF1342EAEFB}" srcOrd="1" destOrd="0" presId="urn:microsoft.com/office/officeart/2005/8/layout/hierarchy5"/>
    <dgm:cxn modelId="{D40232A6-55E4-4AB1-8BA2-FA192490E478}" type="presOf" srcId="{90514852-2CC0-426E-BE28-A8EDCA8664C2}" destId="{13624B81-9162-406B-912A-8F7D55E73A07}" srcOrd="0" destOrd="0" presId="urn:microsoft.com/office/officeart/2005/8/layout/hierarchy5"/>
    <dgm:cxn modelId="{9D113D05-44FD-4C62-B095-AF8DAFD96E2E}" type="presOf" srcId="{AF33CEE9-9E61-4AB0-9017-E0B4C777DA9F}" destId="{6286275B-558F-4C6B-9160-043DCE6E97EA}" srcOrd="0" destOrd="0" presId="urn:microsoft.com/office/officeart/2005/8/layout/hierarchy5"/>
    <dgm:cxn modelId="{9EC2A798-2F94-4C66-ABA9-DA5A2F267982}" type="presOf" srcId="{91FB57DA-9873-48D8-B4C1-563AD5BD688D}" destId="{C4D3B0E7-7F20-4FFE-8899-3753109CB595}" srcOrd="1" destOrd="0" presId="urn:microsoft.com/office/officeart/2005/8/layout/hierarchy5"/>
    <dgm:cxn modelId="{577AC400-4D93-4357-9DD6-86577200FF4A}" type="presOf" srcId="{91FB57DA-9873-48D8-B4C1-563AD5BD688D}" destId="{D035AE1D-D3F4-4340-BAFF-4D17BCFEA49B}" srcOrd="0" destOrd="0" presId="urn:microsoft.com/office/officeart/2005/8/layout/hierarchy5"/>
    <dgm:cxn modelId="{D9E8F736-5A3C-4025-8A8F-93513B653285}" type="presOf" srcId="{43D0FF3B-B654-4FE9-8AAD-F9FC5AEC98AC}" destId="{4F8E2FF2-56F5-4A5C-B481-692AE3581B8C}" srcOrd="0" destOrd="0" presId="urn:microsoft.com/office/officeart/2005/8/layout/hierarchy5"/>
    <dgm:cxn modelId="{FA62B15B-696B-4E3F-AB9F-500D20D4FB6F}" type="presOf" srcId="{344DE333-DF8B-461A-9E13-FE8C3338BF7D}" destId="{B7E9EB19-D8E9-4DE3-AC8D-F387B3A3EDD9}" srcOrd="0" destOrd="0" presId="urn:microsoft.com/office/officeart/2005/8/layout/hierarchy5"/>
    <dgm:cxn modelId="{493D3C04-90A6-4390-A700-F152D574C324}" type="presOf" srcId="{CBC395D9-AA8F-459F-92A9-4DFE960C2D20}" destId="{F99F9B00-C827-4A58-99AE-633AC9358553}" srcOrd="1" destOrd="0" presId="urn:microsoft.com/office/officeart/2005/8/layout/hierarchy5"/>
    <dgm:cxn modelId="{50FD33FC-C1AF-43BE-8129-8973E35A9F89}" type="presOf" srcId="{CBC395D9-AA8F-459F-92A9-4DFE960C2D20}" destId="{92C72874-A45E-447A-9692-6CA8C96173BA}" srcOrd="0" destOrd="0" presId="urn:microsoft.com/office/officeart/2005/8/layout/hierarchy5"/>
    <dgm:cxn modelId="{C53E2C44-9630-4A60-B770-49FE7282773D}" type="presOf" srcId="{43D0FF3B-B654-4FE9-8AAD-F9FC5AEC98AC}" destId="{3CFFDE37-A019-4115-879E-4E47C6F07121}" srcOrd="1" destOrd="0" presId="urn:microsoft.com/office/officeart/2005/8/layout/hierarchy5"/>
    <dgm:cxn modelId="{07096484-8A2D-4CCE-A9BA-1789D3FF21A9}" type="presOf" srcId="{D2B9E5D6-DCAA-4CE6-9628-788A7E3837F6}" destId="{427589A9-4789-4C10-8483-F231C89DBBAC}" srcOrd="0" destOrd="0" presId="urn:microsoft.com/office/officeart/2005/8/layout/hierarchy5"/>
    <dgm:cxn modelId="{D54525D6-D5E9-43BA-A315-35E192E0FDA2}" srcId="{344DE333-DF8B-461A-9E13-FE8C3338BF7D}" destId="{D2B9E5D6-DCAA-4CE6-9628-788A7E3837F6}" srcOrd="0" destOrd="0" parTransId="{95080C08-C35B-4AD3-BE7C-73CA6E03BCEA}" sibTransId="{61D18BD7-F5FB-4F94-A3E6-69B30C1535FD}"/>
    <dgm:cxn modelId="{EEBC8F06-594C-4FE3-9E4E-E686CE9C9225}" srcId="{344DE333-DF8B-461A-9E13-FE8C3338BF7D}" destId="{AF33CEE9-9E61-4AB0-9017-E0B4C777DA9F}" srcOrd="1" destOrd="0" parTransId="{9697090E-503A-41FC-9DD4-170316D7FC8B}" sibTransId="{35BF7F2E-FDA3-4990-9C5C-0A044667817A}"/>
    <dgm:cxn modelId="{970746D7-26F9-44A8-AF9A-BE686EA6FC57}" type="presOf" srcId="{23886D49-4CE5-4B0B-8AE4-0682B6777D92}" destId="{C27B7725-181D-478F-8D64-E57B89B3E815}" srcOrd="0" destOrd="0" presId="urn:microsoft.com/office/officeart/2005/8/layout/hierarchy5"/>
    <dgm:cxn modelId="{7C225E24-7BE7-456E-9DC3-C6DC7448F376}" type="presOf" srcId="{0DC558C1-2405-4790-A82A-C0F333F4D5AB}" destId="{18179D2F-9811-4D67-90ED-2420E468095D}" srcOrd="0" destOrd="0" presId="urn:microsoft.com/office/officeart/2005/8/layout/hierarchy5"/>
    <dgm:cxn modelId="{078614BF-B302-4DE0-AF45-A30C8210D0C9}" srcId="{D2B9E5D6-DCAA-4CE6-9628-788A7E3837F6}" destId="{23886D49-4CE5-4B0B-8AE4-0682B6777D92}" srcOrd="1" destOrd="0" parTransId="{B0674264-B2EC-4BD5-B703-414D41DD8098}" sibTransId="{78073D74-121F-41A9-9AC3-3737D10BA7C3}"/>
    <dgm:cxn modelId="{F54436B0-B90D-48FD-9CF5-0456BF8DE4CE}" srcId="{D2B9E5D6-DCAA-4CE6-9628-788A7E3837F6}" destId="{90514852-2CC0-426E-BE28-A8EDCA8664C2}" srcOrd="0" destOrd="0" parTransId="{43D0FF3B-B654-4FE9-8AAD-F9FC5AEC98AC}" sibTransId="{ABD78784-65EF-48F7-9A7E-37FDF4B02972}"/>
    <dgm:cxn modelId="{C1B7DA22-CC48-4D91-95F2-921C92FED412}" type="presOf" srcId="{B0674264-B2EC-4BD5-B703-414D41DD8098}" destId="{C5F5008A-554A-4DA3-B9E0-39D75F6ACFBC}" srcOrd="1" destOrd="0" presId="urn:microsoft.com/office/officeart/2005/8/layout/hierarchy5"/>
    <dgm:cxn modelId="{41334205-A6E9-4A6F-85C3-CBCF4A537E64}" type="presOf" srcId="{40AC5E5C-4B95-4D44-A71C-55410C3C4F03}" destId="{EAD53448-EEC2-41E1-A853-830FB11F7418}" srcOrd="0" destOrd="0" presId="urn:microsoft.com/office/officeart/2005/8/layout/hierarchy5"/>
    <dgm:cxn modelId="{86853563-EE1D-4055-9B37-60E544765580}" type="presOf" srcId="{AF33CEE9-9E61-4AB0-9017-E0B4C777DA9F}" destId="{E7DE23F1-806F-4DFC-8687-552032D42DDE}" srcOrd="1" destOrd="0" presId="urn:microsoft.com/office/officeart/2005/8/layout/hierarchy5"/>
    <dgm:cxn modelId="{82FBDA07-3D4D-4943-B132-D3543E50EA0A}" srcId="{344DE333-DF8B-461A-9E13-FE8C3338BF7D}" destId="{91FB57DA-9873-48D8-B4C1-563AD5BD688D}" srcOrd="2" destOrd="0" parTransId="{63E4309A-B48A-45A0-A89C-3250CE41FF3F}" sibTransId="{8D76E6AB-47B3-443F-96EA-00E4EAA59FAA}"/>
    <dgm:cxn modelId="{1CF148EF-DA93-4487-8FA2-2DECA0347D62}" srcId="{23886D49-4CE5-4B0B-8AE4-0682B6777D92}" destId="{40AC5E5C-4B95-4D44-A71C-55410C3C4F03}" srcOrd="0" destOrd="0" parTransId="{CBC395D9-AA8F-459F-92A9-4DFE960C2D20}" sibTransId="{55863813-0675-4A9E-B835-65BCF2FAE31F}"/>
    <dgm:cxn modelId="{C2B5A1F7-C1E1-4904-B7F9-784B207D6EDB}" type="presOf" srcId="{B0674264-B2EC-4BD5-B703-414D41DD8098}" destId="{3BBB7D27-0415-4172-800A-73C79E5AAA59}" srcOrd="0" destOrd="0" presId="urn:microsoft.com/office/officeart/2005/8/layout/hierarchy5"/>
    <dgm:cxn modelId="{80460DC4-F3C7-4499-982E-91DC28CD2C12}" type="presParOf" srcId="{B7E9EB19-D8E9-4DE3-AC8D-F387B3A3EDD9}" destId="{FCCC85BC-48F6-4E71-863F-B3C5FF7DA6A2}" srcOrd="0" destOrd="0" presId="urn:microsoft.com/office/officeart/2005/8/layout/hierarchy5"/>
    <dgm:cxn modelId="{F599516D-644B-4A02-8101-AB5E14D04EA0}" type="presParOf" srcId="{FCCC85BC-48F6-4E71-863F-B3C5FF7DA6A2}" destId="{9C8F6206-3F0C-48CB-8E5A-C19FB1B89514}" srcOrd="0" destOrd="0" presId="urn:microsoft.com/office/officeart/2005/8/layout/hierarchy5"/>
    <dgm:cxn modelId="{CA48E3DF-5DAD-4E76-ADF0-2ABAE85F15A5}" type="presParOf" srcId="{FCCC85BC-48F6-4E71-863F-B3C5FF7DA6A2}" destId="{3F505386-920A-41A2-B00F-237112386D91}" srcOrd="1" destOrd="0" presId="urn:microsoft.com/office/officeart/2005/8/layout/hierarchy5"/>
    <dgm:cxn modelId="{7F5780B1-74F5-4528-A640-CD4272E248B4}" type="presParOf" srcId="{3F505386-920A-41A2-B00F-237112386D91}" destId="{030A690A-0A7A-4588-B062-2891C5309E9F}" srcOrd="0" destOrd="0" presId="urn:microsoft.com/office/officeart/2005/8/layout/hierarchy5"/>
    <dgm:cxn modelId="{343307B2-0597-475A-8E6F-9769142CED7B}" type="presParOf" srcId="{030A690A-0A7A-4588-B062-2891C5309E9F}" destId="{427589A9-4789-4C10-8483-F231C89DBBAC}" srcOrd="0" destOrd="0" presId="urn:microsoft.com/office/officeart/2005/8/layout/hierarchy5"/>
    <dgm:cxn modelId="{5892725D-6F8D-4164-BDB6-46FCF66C6F05}" type="presParOf" srcId="{030A690A-0A7A-4588-B062-2891C5309E9F}" destId="{9EC888CE-C524-481D-9DB9-E0580FBFC0AF}" srcOrd="1" destOrd="0" presId="urn:microsoft.com/office/officeart/2005/8/layout/hierarchy5"/>
    <dgm:cxn modelId="{EE1FDC72-B43B-4E5A-880C-29024AFCED02}" type="presParOf" srcId="{9EC888CE-C524-481D-9DB9-E0580FBFC0AF}" destId="{4F8E2FF2-56F5-4A5C-B481-692AE3581B8C}" srcOrd="0" destOrd="0" presId="urn:microsoft.com/office/officeart/2005/8/layout/hierarchy5"/>
    <dgm:cxn modelId="{8BEB2476-D543-4C42-9554-0C75FF02BD44}" type="presParOf" srcId="{4F8E2FF2-56F5-4A5C-B481-692AE3581B8C}" destId="{3CFFDE37-A019-4115-879E-4E47C6F07121}" srcOrd="0" destOrd="0" presId="urn:microsoft.com/office/officeart/2005/8/layout/hierarchy5"/>
    <dgm:cxn modelId="{9F6F66A8-4728-47BF-AAB7-AC6C548AF99E}" type="presParOf" srcId="{9EC888CE-C524-481D-9DB9-E0580FBFC0AF}" destId="{FB3C42E2-F317-4F6C-8C13-F34EE35A49AD}" srcOrd="1" destOrd="0" presId="urn:microsoft.com/office/officeart/2005/8/layout/hierarchy5"/>
    <dgm:cxn modelId="{0B8B68BA-5025-4EB9-9CBE-9873346E26D0}" type="presParOf" srcId="{FB3C42E2-F317-4F6C-8C13-F34EE35A49AD}" destId="{13624B81-9162-406B-912A-8F7D55E73A07}" srcOrd="0" destOrd="0" presId="urn:microsoft.com/office/officeart/2005/8/layout/hierarchy5"/>
    <dgm:cxn modelId="{FC330BB1-5604-47AF-875C-073CB2CC3C7A}" type="presParOf" srcId="{FB3C42E2-F317-4F6C-8C13-F34EE35A49AD}" destId="{992660B9-2B2F-4746-9127-83E929DC1D33}" srcOrd="1" destOrd="0" presId="urn:microsoft.com/office/officeart/2005/8/layout/hierarchy5"/>
    <dgm:cxn modelId="{5A71D7C8-D619-45CB-9AFD-3FD518D95073}" type="presParOf" srcId="{9EC888CE-C524-481D-9DB9-E0580FBFC0AF}" destId="{3BBB7D27-0415-4172-800A-73C79E5AAA59}" srcOrd="2" destOrd="0" presId="urn:microsoft.com/office/officeart/2005/8/layout/hierarchy5"/>
    <dgm:cxn modelId="{6ED4072F-5F2E-4751-8B1A-C8A3BFE1EC4F}" type="presParOf" srcId="{3BBB7D27-0415-4172-800A-73C79E5AAA59}" destId="{C5F5008A-554A-4DA3-B9E0-39D75F6ACFBC}" srcOrd="0" destOrd="0" presId="urn:microsoft.com/office/officeart/2005/8/layout/hierarchy5"/>
    <dgm:cxn modelId="{9B6723A8-68F4-4EEB-9B05-369910BD6B29}" type="presParOf" srcId="{9EC888CE-C524-481D-9DB9-E0580FBFC0AF}" destId="{1FACB4BB-BCF0-4DC5-AE6A-732FA364CF15}" srcOrd="3" destOrd="0" presId="urn:microsoft.com/office/officeart/2005/8/layout/hierarchy5"/>
    <dgm:cxn modelId="{8BEE60E4-A87E-4938-A858-87F62C65D87D}" type="presParOf" srcId="{1FACB4BB-BCF0-4DC5-AE6A-732FA364CF15}" destId="{C27B7725-181D-478F-8D64-E57B89B3E815}" srcOrd="0" destOrd="0" presId="urn:microsoft.com/office/officeart/2005/8/layout/hierarchy5"/>
    <dgm:cxn modelId="{0EDDA532-531D-49D3-82E0-DF66FF2A283D}" type="presParOf" srcId="{1FACB4BB-BCF0-4DC5-AE6A-732FA364CF15}" destId="{DDFCF9FE-E60B-432E-88C6-40FA124CE19B}" srcOrd="1" destOrd="0" presId="urn:microsoft.com/office/officeart/2005/8/layout/hierarchy5"/>
    <dgm:cxn modelId="{A33AA546-FC9B-4DE0-9A4E-C49F64C9D5DC}" type="presParOf" srcId="{DDFCF9FE-E60B-432E-88C6-40FA124CE19B}" destId="{92C72874-A45E-447A-9692-6CA8C96173BA}" srcOrd="0" destOrd="0" presId="urn:microsoft.com/office/officeart/2005/8/layout/hierarchy5"/>
    <dgm:cxn modelId="{B7553717-F730-4A91-BC5C-541BD512AA87}" type="presParOf" srcId="{92C72874-A45E-447A-9692-6CA8C96173BA}" destId="{F99F9B00-C827-4A58-99AE-633AC9358553}" srcOrd="0" destOrd="0" presId="urn:microsoft.com/office/officeart/2005/8/layout/hierarchy5"/>
    <dgm:cxn modelId="{63F3EC54-3DBC-43D8-A300-2FAC40908B38}" type="presParOf" srcId="{DDFCF9FE-E60B-432E-88C6-40FA124CE19B}" destId="{2CFAAB69-2818-40A6-A381-DDF62B549166}" srcOrd="1" destOrd="0" presId="urn:microsoft.com/office/officeart/2005/8/layout/hierarchy5"/>
    <dgm:cxn modelId="{8AEFDEF0-C767-4A46-BAA3-EDA01BD71A1F}" type="presParOf" srcId="{2CFAAB69-2818-40A6-A381-DDF62B549166}" destId="{EAD53448-EEC2-41E1-A853-830FB11F7418}" srcOrd="0" destOrd="0" presId="urn:microsoft.com/office/officeart/2005/8/layout/hierarchy5"/>
    <dgm:cxn modelId="{51366B86-5DDD-4F89-99EB-041172AD319F}" type="presParOf" srcId="{2CFAAB69-2818-40A6-A381-DDF62B549166}" destId="{FB890E6F-195F-412E-B00E-6242AE9BEF2A}" srcOrd="1" destOrd="0" presId="urn:microsoft.com/office/officeart/2005/8/layout/hierarchy5"/>
    <dgm:cxn modelId="{A1C2B811-0352-4716-99CE-33470C2D60B1}" type="presParOf" srcId="{B7E9EB19-D8E9-4DE3-AC8D-F387B3A3EDD9}" destId="{A4FC6505-AC8C-4D92-A449-2E44DC0BC6EF}" srcOrd="1" destOrd="0" presId="urn:microsoft.com/office/officeart/2005/8/layout/hierarchy5"/>
    <dgm:cxn modelId="{61079B37-8C83-4473-A980-D0021F9DA3CD}" type="presParOf" srcId="{A4FC6505-AC8C-4D92-A449-2E44DC0BC6EF}" destId="{8CABA9ED-F9DD-4AF7-A925-210587C3436C}" srcOrd="0" destOrd="0" presId="urn:microsoft.com/office/officeart/2005/8/layout/hierarchy5"/>
    <dgm:cxn modelId="{3D233965-5982-4B00-B7D7-7F66A6796BDA}" type="presParOf" srcId="{8CABA9ED-F9DD-4AF7-A925-210587C3436C}" destId="{6286275B-558F-4C6B-9160-043DCE6E97EA}" srcOrd="0" destOrd="0" presId="urn:microsoft.com/office/officeart/2005/8/layout/hierarchy5"/>
    <dgm:cxn modelId="{3A834F84-1434-4155-A625-6658EE159BF3}" type="presParOf" srcId="{8CABA9ED-F9DD-4AF7-A925-210587C3436C}" destId="{E7DE23F1-806F-4DFC-8687-552032D42DDE}" srcOrd="1" destOrd="0" presId="urn:microsoft.com/office/officeart/2005/8/layout/hierarchy5"/>
    <dgm:cxn modelId="{4D8F3B2B-8F7F-40DA-83C3-CC1A870A60A0}" type="presParOf" srcId="{A4FC6505-AC8C-4D92-A449-2E44DC0BC6EF}" destId="{266E504B-0279-4CD3-B455-15D6EF21D799}" srcOrd="1" destOrd="0" presId="urn:microsoft.com/office/officeart/2005/8/layout/hierarchy5"/>
    <dgm:cxn modelId="{84483497-5F9F-4AB8-8A14-496175AA535D}" type="presParOf" srcId="{266E504B-0279-4CD3-B455-15D6EF21D799}" destId="{85B3389C-E1EA-4C73-B250-FC2E6975A2F5}" srcOrd="0" destOrd="0" presId="urn:microsoft.com/office/officeart/2005/8/layout/hierarchy5"/>
    <dgm:cxn modelId="{996E272B-2188-4341-A238-B95E49FC1833}" type="presParOf" srcId="{A4FC6505-AC8C-4D92-A449-2E44DC0BC6EF}" destId="{F37C2EA5-2435-492B-B5CD-578A30F0CBA0}" srcOrd="2" destOrd="0" presId="urn:microsoft.com/office/officeart/2005/8/layout/hierarchy5"/>
    <dgm:cxn modelId="{D9AFE22E-9838-4790-9708-0C62FFE3B079}" type="presParOf" srcId="{F37C2EA5-2435-492B-B5CD-578A30F0CBA0}" destId="{D035AE1D-D3F4-4340-BAFF-4D17BCFEA49B}" srcOrd="0" destOrd="0" presId="urn:microsoft.com/office/officeart/2005/8/layout/hierarchy5"/>
    <dgm:cxn modelId="{99FBD0E5-26E6-4B10-BDF0-26B5C419EA55}" type="presParOf" srcId="{F37C2EA5-2435-492B-B5CD-578A30F0CBA0}" destId="{C4D3B0E7-7F20-4FFE-8899-3753109CB595}" srcOrd="1" destOrd="0" presId="urn:microsoft.com/office/officeart/2005/8/layout/hierarchy5"/>
    <dgm:cxn modelId="{AA0435C6-F596-4977-8364-B260745D7BA4}" type="presParOf" srcId="{A4FC6505-AC8C-4D92-A449-2E44DC0BC6EF}" destId="{FBBB44B9-EC91-4D1E-A94A-A70522CA8148}" srcOrd="3" destOrd="0" presId="urn:microsoft.com/office/officeart/2005/8/layout/hierarchy5"/>
    <dgm:cxn modelId="{95A58C5B-F2EF-4288-B121-235D6B7F87CA}" type="presParOf" srcId="{FBBB44B9-EC91-4D1E-A94A-A70522CA8148}" destId="{5F2B8676-099F-41EB-88A7-705912A699CA}" srcOrd="0" destOrd="0" presId="urn:microsoft.com/office/officeart/2005/8/layout/hierarchy5"/>
    <dgm:cxn modelId="{9C5F272B-EDCB-4B56-8E03-23BF69537D66}" type="presParOf" srcId="{A4FC6505-AC8C-4D92-A449-2E44DC0BC6EF}" destId="{08F64A2E-74E2-4E39-A5A1-13BE9AD80D31}" srcOrd="4" destOrd="0" presId="urn:microsoft.com/office/officeart/2005/8/layout/hierarchy5"/>
    <dgm:cxn modelId="{87AA7056-5262-41EE-991B-97E6FEB235FF}" type="presParOf" srcId="{08F64A2E-74E2-4E39-A5A1-13BE9AD80D31}" destId="{18179D2F-9811-4D67-90ED-2420E468095D}" srcOrd="0" destOrd="0" presId="urn:microsoft.com/office/officeart/2005/8/layout/hierarchy5"/>
    <dgm:cxn modelId="{587D4BED-5E75-4F5B-951A-753627B386CF}" type="presParOf" srcId="{08F64A2E-74E2-4E39-A5A1-13BE9AD80D31}" destId="{D99C7900-953F-4D46-AFAE-7CF1342EAEF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0E1FD8-A6A1-49B0-8C5E-33616FAAA4C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28D18F-FD48-4040-BC92-33A9DFC05615}">
      <dgm:prSet phldrT="[Текст]" custT="1"/>
      <dgm:spPr/>
      <dgm:t>
        <a:bodyPr/>
        <a:lstStyle/>
        <a:p>
          <a:r>
            <a:rPr lang="ru-RU" sz="1200" dirty="0" smtClean="0"/>
            <a:t>Умеет разрабатывать</a:t>
          </a:r>
          <a:br>
            <a:rPr lang="ru-RU" sz="1200" dirty="0" smtClean="0"/>
          </a:br>
          <a:r>
            <a:rPr lang="ru-RU" sz="1200" dirty="0" smtClean="0"/>
            <a:t> и реализовывать проекты в ВУЗе, есть опыт минимум по 3 проектам, тренер на фабрике процессов </a:t>
          </a:r>
          <a:endParaRPr lang="ru-RU" sz="1200" dirty="0"/>
        </a:p>
      </dgm:t>
    </dgm:pt>
    <dgm:pt modelId="{236DF14A-9CA9-4B42-9D02-FD659BEA3B92}" type="parTrans" cxnId="{2A17E023-CED0-4D2C-985F-83F2E0BD2289}">
      <dgm:prSet/>
      <dgm:spPr/>
      <dgm:t>
        <a:bodyPr/>
        <a:lstStyle/>
        <a:p>
          <a:endParaRPr lang="ru-RU"/>
        </a:p>
      </dgm:t>
    </dgm:pt>
    <dgm:pt modelId="{4C65E77E-74DE-4C75-8788-415C50AE419E}" type="sibTrans" cxnId="{2A17E023-CED0-4D2C-985F-83F2E0BD2289}">
      <dgm:prSet/>
      <dgm:spPr/>
      <dgm:t>
        <a:bodyPr/>
        <a:lstStyle/>
        <a:p>
          <a:endParaRPr lang="ru-RU"/>
        </a:p>
      </dgm:t>
    </dgm:pt>
    <dgm:pt modelId="{35AC7BEC-5A57-4786-96E6-31904E3D0518}">
      <dgm:prSet phldrT="[Текст]" custT="1"/>
      <dgm:spPr/>
      <dgm:t>
        <a:bodyPr/>
        <a:lstStyle/>
        <a:p>
          <a:r>
            <a:rPr lang="ru-RU" sz="1200" dirty="0" smtClean="0"/>
            <a:t>Умеет разрабатывать и реализовывать проекты в различных сферах деятельности, есть опыт наставничества минимум по 3 проектам в различных сферах</a:t>
          </a:r>
          <a:endParaRPr lang="ru-RU" sz="1200" dirty="0"/>
        </a:p>
      </dgm:t>
    </dgm:pt>
    <dgm:pt modelId="{C036F5C7-E8D9-497E-9DEA-E89EA34CEA71}" type="parTrans" cxnId="{64EFE0A4-63FD-42A0-8817-A7C173E51B65}">
      <dgm:prSet/>
      <dgm:spPr/>
      <dgm:t>
        <a:bodyPr/>
        <a:lstStyle/>
        <a:p>
          <a:endParaRPr lang="ru-RU"/>
        </a:p>
      </dgm:t>
    </dgm:pt>
    <dgm:pt modelId="{D76FDD57-F17D-4C0F-8F57-40E853294EE3}" type="sibTrans" cxnId="{64EFE0A4-63FD-42A0-8817-A7C173E51B65}">
      <dgm:prSet/>
      <dgm:spPr/>
      <dgm:t>
        <a:bodyPr/>
        <a:lstStyle/>
        <a:p>
          <a:endParaRPr lang="ru-RU"/>
        </a:p>
      </dgm:t>
    </dgm:pt>
    <dgm:pt modelId="{4F3DEDDD-D54C-44D7-B658-BFC803B916AB}">
      <dgm:prSet phldrT="[Текст]" custT="1"/>
      <dgm:spPr/>
      <dgm:t>
        <a:bodyPr/>
        <a:lstStyle/>
        <a:p>
          <a:r>
            <a:rPr lang="ru-RU" sz="1200" dirty="0" smtClean="0"/>
            <a:t>Умеет создавать систему управления, мотивации и наставничества в различных отраслях и сферах деятельности</a:t>
          </a:r>
          <a:endParaRPr lang="ru-RU" sz="1200" dirty="0"/>
        </a:p>
      </dgm:t>
    </dgm:pt>
    <dgm:pt modelId="{81928B83-CFF2-485E-9821-B7F62B6A9F26}" type="parTrans" cxnId="{085D5A8F-FC0F-4AFF-8286-3B7D535BD587}">
      <dgm:prSet/>
      <dgm:spPr/>
      <dgm:t>
        <a:bodyPr/>
        <a:lstStyle/>
        <a:p>
          <a:endParaRPr lang="ru-RU"/>
        </a:p>
      </dgm:t>
    </dgm:pt>
    <dgm:pt modelId="{1026DE5A-027E-489D-BBED-1002E566FE7A}" type="sibTrans" cxnId="{085D5A8F-FC0F-4AFF-8286-3B7D535BD587}">
      <dgm:prSet/>
      <dgm:spPr/>
      <dgm:t>
        <a:bodyPr/>
        <a:lstStyle/>
        <a:p>
          <a:endParaRPr lang="ru-RU"/>
        </a:p>
      </dgm:t>
    </dgm:pt>
    <dgm:pt modelId="{2B7CC1DF-A08D-4534-8A41-8163FB9802DB}" type="pres">
      <dgm:prSet presAssocID="{360E1FD8-A6A1-49B0-8C5E-33616FAAA4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AD0420-EB09-4139-BF13-D03A1367D9A0}" type="pres">
      <dgm:prSet presAssocID="{0728D18F-FD48-4040-BC92-33A9DFC05615}" presName="composite" presStyleCnt="0"/>
      <dgm:spPr/>
    </dgm:pt>
    <dgm:pt modelId="{F105826B-1636-4998-AAB5-D7BE5CB2A39B}" type="pres">
      <dgm:prSet presAssocID="{0728D18F-FD48-4040-BC92-33A9DFC05615}" presName="LShape" presStyleLbl="alignNode1" presStyleIdx="0" presStyleCnt="5"/>
      <dgm:spPr/>
    </dgm:pt>
    <dgm:pt modelId="{63AEF584-1863-4648-9209-0876AB471E96}" type="pres">
      <dgm:prSet presAssocID="{0728D18F-FD48-4040-BC92-33A9DFC0561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330A-08C2-40E6-92B7-33A8EAD33AA5}" type="pres">
      <dgm:prSet presAssocID="{0728D18F-FD48-4040-BC92-33A9DFC05615}" presName="Triangle" presStyleLbl="alignNode1" presStyleIdx="1" presStyleCnt="5"/>
      <dgm:spPr/>
    </dgm:pt>
    <dgm:pt modelId="{839E3407-A1E0-4769-909A-09A1A4ACA5CA}" type="pres">
      <dgm:prSet presAssocID="{4C65E77E-74DE-4C75-8788-415C50AE419E}" presName="sibTrans" presStyleCnt="0"/>
      <dgm:spPr/>
    </dgm:pt>
    <dgm:pt modelId="{B859687A-D9C6-4131-A417-A70BFA230418}" type="pres">
      <dgm:prSet presAssocID="{4C65E77E-74DE-4C75-8788-415C50AE419E}" presName="space" presStyleCnt="0"/>
      <dgm:spPr/>
    </dgm:pt>
    <dgm:pt modelId="{12F88759-32F0-4F35-B729-BE9DCBC073AB}" type="pres">
      <dgm:prSet presAssocID="{35AC7BEC-5A57-4786-96E6-31904E3D0518}" presName="composite" presStyleCnt="0"/>
      <dgm:spPr/>
    </dgm:pt>
    <dgm:pt modelId="{754780B0-7C25-4427-9409-351F5BE40CB8}" type="pres">
      <dgm:prSet presAssocID="{35AC7BEC-5A57-4786-96E6-31904E3D0518}" presName="LShape" presStyleLbl="alignNode1" presStyleIdx="2" presStyleCnt="5"/>
      <dgm:spPr/>
    </dgm:pt>
    <dgm:pt modelId="{D681C0FA-6CD9-4063-8F1D-C14BB0A68772}" type="pres">
      <dgm:prSet presAssocID="{35AC7BEC-5A57-4786-96E6-31904E3D051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71F-4A8B-467E-91C3-63F2A6B7CBF2}" type="pres">
      <dgm:prSet presAssocID="{35AC7BEC-5A57-4786-96E6-31904E3D0518}" presName="Triangle" presStyleLbl="alignNode1" presStyleIdx="3" presStyleCnt="5"/>
      <dgm:spPr/>
    </dgm:pt>
    <dgm:pt modelId="{03EE4EED-ACCB-46A6-882B-B61EF14DAFED}" type="pres">
      <dgm:prSet presAssocID="{D76FDD57-F17D-4C0F-8F57-40E853294EE3}" presName="sibTrans" presStyleCnt="0"/>
      <dgm:spPr/>
    </dgm:pt>
    <dgm:pt modelId="{DA8970CC-36B4-4231-9BB5-6AF7CF807ED2}" type="pres">
      <dgm:prSet presAssocID="{D76FDD57-F17D-4C0F-8F57-40E853294EE3}" presName="space" presStyleCnt="0"/>
      <dgm:spPr/>
    </dgm:pt>
    <dgm:pt modelId="{E21B6926-5450-475B-9E0B-0FEC6E1FD53A}" type="pres">
      <dgm:prSet presAssocID="{4F3DEDDD-D54C-44D7-B658-BFC803B916AB}" presName="composite" presStyleCnt="0"/>
      <dgm:spPr/>
    </dgm:pt>
    <dgm:pt modelId="{E7977810-E666-4B58-A877-1713F998CECE}" type="pres">
      <dgm:prSet presAssocID="{4F3DEDDD-D54C-44D7-B658-BFC803B916AB}" presName="LShape" presStyleLbl="alignNode1" presStyleIdx="4" presStyleCnt="5"/>
      <dgm:spPr/>
    </dgm:pt>
    <dgm:pt modelId="{FC26BEB8-D2F3-47BF-A89E-B29C420E1941}" type="pres">
      <dgm:prSet presAssocID="{4F3DEDDD-D54C-44D7-B658-BFC803B916A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58A54-C983-4876-9FE4-990ECDF772B3}" type="presOf" srcId="{0728D18F-FD48-4040-BC92-33A9DFC05615}" destId="{63AEF584-1863-4648-9209-0876AB471E96}" srcOrd="0" destOrd="0" presId="urn:microsoft.com/office/officeart/2009/3/layout/StepUpProcess"/>
    <dgm:cxn modelId="{E6C2ECA9-1FDE-482E-9173-FF9D2C2F1DEC}" type="presOf" srcId="{35AC7BEC-5A57-4786-96E6-31904E3D0518}" destId="{D681C0FA-6CD9-4063-8F1D-C14BB0A68772}" srcOrd="0" destOrd="0" presId="urn:microsoft.com/office/officeart/2009/3/layout/StepUpProcess"/>
    <dgm:cxn modelId="{2A17E023-CED0-4D2C-985F-83F2E0BD2289}" srcId="{360E1FD8-A6A1-49B0-8C5E-33616FAAA4C0}" destId="{0728D18F-FD48-4040-BC92-33A9DFC05615}" srcOrd="0" destOrd="0" parTransId="{236DF14A-9CA9-4B42-9D02-FD659BEA3B92}" sibTransId="{4C65E77E-74DE-4C75-8788-415C50AE419E}"/>
    <dgm:cxn modelId="{64EFE0A4-63FD-42A0-8817-A7C173E51B65}" srcId="{360E1FD8-A6A1-49B0-8C5E-33616FAAA4C0}" destId="{35AC7BEC-5A57-4786-96E6-31904E3D0518}" srcOrd="1" destOrd="0" parTransId="{C036F5C7-E8D9-497E-9DEA-E89EA34CEA71}" sibTransId="{D76FDD57-F17D-4C0F-8F57-40E853294EE3}"/>
    <dgm:cxn modelId="{64897712-AA1F-400A-A4CB-34FEAEB294FC}" type="presOf" srcId="{360E1FD8-A6A1-49B0-8C5E-33616FAAA4C0}" destId="{2B7CC1DF-A08D-4534-8A41-8163FB9802DB}" srcOrd="0" destOrd="0" presId="urn:microsoft.com/office/officeart/2009/3/layout/StepUpProcess"/>
    <dgm:cxn modelId="{085D5A8F-FC0F-4AFF-8286-3B7D535BD587}" srcId="{360E1FD8-A6A1-49B0-8C5E-33616FAAA4C0}" destId="{4F3DEDDD-D54C-44D7-B658-BFC803B916AB}" srcOrd="2" destOrd="0" parTransId="{81928B83-CFF2-485E-9821-B7F62B6A9F26}" sibTransId="{1026DE5A-027E-489D-BBED-1002E566FE7A}"/>
    <dgm:cxn modelId="{02D261B3-58FA-43E7-8D0D-CC53018CB528}" type="presOf" srcId="{4F3DEDDD-D54C-44D7-B658-BFC803B916AB}" destId="{FC26BEB8-D2F3-47BF-A89E-B29C420E1941}" srcOrd="0" destOrd="0" presId="urn:microsoft.com/office/officeart/2009/3/layout/StepUpProcess"/>
    <dgm:cxn modelId="{901D27FB-E0FA-4185-A73C-B644ACF06FA1}" type="presParOf" srcId="{2B7CC1DF-A08D-4534-8A41-8163FB9802DB}" destId="{98AD0420-EB09-4139-BF13-D03A1367D9A0}" srcOrd="0" destOrd="0" presId="urn:microsoft.com/office/officeart/2009/3/layout/StepUpProcess"/>
    <dgm:cxn modelId="{C1004478-469F-4986-8E1E-1E36E7EC0209}" type="presParOf" srcId="{98AD0420-EB09-4139-BF13-D03A1367D9A0}" destId="{F105826B-1636-4998-AAB5-D7BE5CB2A39B}" srcOrd="0" destOrd="0" presId="urn:microsoft.com/office/officeart/2009/3/layout/StepUpProcess"/>
    <dgm:cxn modelId="{6AB66555-2AF2-4535-B273-84234F2F39B7}" type="presParOf" srcId="{98AD0420-EB09-4139-BF13-D03A1367D9A0}" destId="{63AEF584-1863-4648-9209-0876AB471E96}" srcOrd="1" destOrd="0" presId="urn:microsoft.com/office/officeart/2009/3/layout/StepUpProcess"/>
    <dgm:cxn modelId="{6A9C4A4E-0ADA-4A50-A7C9-3369C4501368}" type="presParOf" srcId="{98AD0420-EB09-4139-BF13-D03A1367D9A0}" destId="{F65B330A-08C2-40E6-92B7-33A8EAD33AA5}" srcOrd="2" destOrd="0" presId="urn:microsoft.com/office/officeart/2009/3/layout/StepUpProcess"/>
    <dgm:cxn modelId="{94F2D713-276E-47AC-B422-5F6EFBAD1556}" type="presParOf" srcId="{2B7CC1DF-A08D-4534-8A41-8163FB9802DB}" destId="{839E3407-A1E0-4769-909A-09A1A4ACA5CA}" srcOrd="1" destOrd="0" presId="urn:microsoft.com/office/officeart/2009/3/layout/StepUpProcess"/>
    <dgm:cxn modelId="{C0CE1042-7B5A-40A9-89BA-0F5677BED72D}" type="presParOf" srcId="{839E3407-A1E0-4769-909A-09A1A4ACA5CA}" destId="{B859687A-D9C6-4131-A417-A70BFA230418}" srcOrd="0" destOrd="0" presId="urn:microsoft.com/office/officeart/2009/3/layout/StepUpProcess"/>
    <dgm:cxn modelId="{13C9CE72-B1B7-4D60-80CA-A8BF372C5825}" type="presParOf" srcId="{2B7CC1DF-A08D-4534-8A41-8163FB9802DB}" destId="{12F88759-32F0-4F35-B729-BE9DCBC073AB}" srcOrd="2" destOrd="0" presId="urn:microsoft.com/office/officeart/2009/3/layout/StepUpProcess"/>
    <dgm:cxn modelId="{F734B879-9E15-4E37-93CD-906B605782E8}" type="presParOf" srcId="{12F88759-32F0-4F35-B729-BE9DCBC073AB}" destId="{754780B0-7C25-4427-9409-351F5BE40CB8}" srcOrd="0" destOrd="0" presId="urn:microsoft.com/office/officeart/2009/3/layout/StepUpProcess"/>
    <dgm:cxn modelId="{A7D5A874-6B78-4876-80D8-DE5AC35F18B9}" type="presParOf" srcId="{12F88759-32F0-4F35-B729-BE9DCBC073AB}" destId="{D681C0FA-6CD9-4063-8F1D-C14BB0A68772}" srcOrd="1" destOrd="0" presId="urn:microsoft.com/office/officeart/2009/3/layout/StepUpProcess"/>
    <dgm:cxn modelId="{8874D90D-51B9-4665-A4E4-6FB4FC11821A}" type="presParOf" srcId="{12F88759-32F0-4F35-B729-BE9DCBC073AB}" destId="{7CF7A71F-4A8B-467E-91C3-63F2A6B7CBF2}" srcOrd="2" destOrd="0" presId="urn:microsoft.com/office/officeart/2009/3/layout/StepUpProcess"/>
    <dgm:cxn modelId="{6F0AEAD4-073A-421B-A818-F68A8BD3CDE1}" type="presParOf" srcId="{2B7CC1DF-A08D-4534-8A41-8163FB9802DB}" destId="{03EE4EED-ACCB-46A6-882B-B61EF14DAFED}" srcOrd="3" destOrd="0" presId="urn:microsoft.com/office/officeart/2009/3/layout/StepUpProcess"/>
    <dgm:cxn modelId="{87EBA40B-590A-4D92-A095-34A702DF2488}" type="presParOf" srcId="{03EE4EED-ACCB-46A6-882B-B61EF14DAFED}" destId="{DA8970CC-36B4-4231-9BB5-6AF7CF807ED2}" srcOrd="0" destOrd="0" presId="urn:microsoft.com/office/officeart/2009/3/layout/StepUpProcess"/>
    <dgm:cxn modelId="{269CBE16-FAFA-4795-A296-975D01432FC5}" type="presParOf" srcId="{2B7CC1DF-A08D-4534-8A41-8163FB9802DB}" destId="{E21B6926-5450-475B-9E0B-0FEC6E1FD53A}" srcOrd="4" destOrd="0" presId="urn:microsoft.com/office/officeart/2009/3/layout/StepUpProcess"/>
    <dgm:cxn modelId="{DDDCB0EA-BED5-4622-9894-E8C1E8CDBD46}" type="presParOf" srcId="{E21B6926-5450-475B-9E0B-0FEC6E1FD53A}" destId="{E7977810-E666-4B58-A877-1713F998CECE}" srcOrd="0" destOrd="0" presId="urn:microsoft.com/office/officeart/2009/3/layout/StepUpProcess"/>
    <dgm:cxn modelId="{5A0DA395-6E89-459B-8DE9-2B51C79B51D8}" type="presParOf" srcId="{E21B6926-5450-475B-9E0B-0FEC6E1FD53A}" destId="{FC26BEB8-D2F3-47BF-A89E-B29C420E19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D98B4-FCA6-48B0-A732-501208C01E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1D16FF-6EDC-496B-AB1D-BC942F7B32F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Реализация 5-7 однотипных проектов </a:t>
          </a:r>
          <a:endParaRPr lang="ru-RU" dirty="0"/>
        </a:p>
      </dgm:t>
    </dgm:pt>
    <dgm:pt modelId="{8D47FD7D-3165-435C-8DCD-7C0A68067F3E}" type="parTrans" cxnId="{EA2C7B77-B0D0-4D7F-9663-E10A60F1A3AC}">
      <dgm:prSet/>
      <dgm:spPr/>
      <dgm:t>
        <a:bodyPr/>
        <a:lstStyle/>
        <a:p>
          <a:endParaRPr lang="ru-RU"/>
        </a:p>
      </dgm:t>
    </dgm:pt>
    <dgm:pt modelId="{B2F858C7-9971-4114-AA8F-AC312E928361}" type="sibTrans" cxnId="{EA2C7B77-B0D0-4D7F-9663-E10A60F1A3AC}">
      <dgm:prSet/>
      <dgm:spPr/>
      <dgm:t>
        <a:bodyPr/>
        <a:lstStyle/>
        <a:p>
          <a:endParaRPr lang="ru-RU"/>
        </a:p>
      </dgm:t>
    </dgm:pt>
    <dgm:pt modelId="{196F2CF4-CCD1-4A0B-A210-7BB4F4FFFBB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Разработка конкурсной документации</a:t>
          </a:r>
          <a:endParaRPr lang="ru-RU" dirty="0"/>
        </a:p>
      </dgm:t>
    </dgm:pt>
    <dgm:pt modelId="{88308DA3-1221-4B44-B89C-08CE21FCFA29}" type="parTrans" cxnId="{6B3DDCD9-7308-4897-8B37-DAB000ADEB3D}">
      <dgm:prSet/>
      <dgm:spPr/>
      <dgm:t>
        <a:bodyPr/>
        <a:lstStyle/>
        <a:p>
          <a:endParaRPr lang="ru-RU"/>
        </a:p>
      </dgm:t>
    </dgm:pt>
    <dgm:pt modelId="{47A71722-8FB7-47FC-A92E-B83E4820161C}" type="sibTrans" cxnId="{6B3DDCD9-7308-4897-8B37-DAB000ADEB3D}">
      <dgm:prSet/>
      <dgm:spPr/>
      <dgm:t>
        <a:bodyPr/>
        <a:lstStyle/>
        <a:p>
          <a:endParaRPr lang="ru-RU"/>
        </a:p>
      </dgm:t>
    </dgm:pt>
    <dgm:pt modelId="{42CFB8F9-E545-4383-93E8-5C76FFCF2C2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Подготовка методических рекомендаций на основании лучшей практики</a:t>
          </a:r>
          <a:endParaRPr lang="ru-RU" dirty="0"/>
        </a:p>
      </dgm:t>
    </dgm:pt>
    <dgm:pt modelId="{046A1000-AB5A-4614-9FF8-A3F2CB67F4E2}" type="parTrans" cxnId="{C0FAC18A-5B0B-4DA2-BD3C-2D99BE4F83F7}">
      <dgm:prSet/>
      <dgm:spPr/>
      <dgm:t>
        <a:bodyPr/>
        <a:lstStyle/>
        <a:p>
          <a:endParaRPr lang="ru-RU"/>
        </a:p>
      </dgm:t>
    </dgm:pt>
    <dgm:pt modelId="{E20CA910-445D-4652-8CCB-29143B17A293}" type="sibTrans" cxnId="{C0FAC18A-5B0B-4DA2-BD3C-2D99BE4F83F7}">
      <dgm:prSet/>
      <dgm:spPr/>
      <dgm:t>
        <a:bodyPr/>
        <a:lstStyle/>
        <a:p>
          <a:endParaRPr lang="ru-RU"/>
        </a:p>
      </dgm:t>
    </dgm:pt>
    <dgm:pt modelId="{71B8C0C4-76BF-441A-922C-FAFB9739044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Организация и проведение конкурса</a:t>
          </a:r>
          <a:endParaRPr lang="ru-RU" dirty="0"/>
        </a:p>
      </dgm:t>
    </dgm:pt>
    <dgm:pt modelId="{E0F10BB3-CE5A-45C6-9BCE-CB9BB31EB488}" type="parTrans" cxnId="{A4A8DD77-D55D-4450-B390-05D33AD1BC09}">
      <dgm:prSet/>
      <dgm:spPr/>
      <dgm:t>
        <a:bodyPr/>
        <a:lstStyle/>
        <a:p>
          <a:endParaRPr lang="ru-RU"/>
        </a:p>
      </dgm:t>
    </dgm:pt>
    <dgm:pt modelId="{AC96023E-D144-472A-A9CB-9B46A1DA7DD5}" type="sibTrans" cxnId="{A4A8DD77-D55D-4450-B390-05D33AD1BC09}">
      <dgm:prSet/>
      <dgm:spPr/>
      <dgm:t>
        <a:bodyPr/>
        <a:lstStyle/>
        <a:p>
          <a:endParaRPr lang="ru-RU"/>
        </a:p>
      </dgm:t>
    </dgm:pt>
    <dgm:pt modelId="{887C01FF-15D8-400F-A8CB-767BA20CA9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Выбор лучших проектов, награждение победителей</a:t>
          </a:r>
          <a:endParaRPr lang="ru-RU" dirty="0"/>
        </a:p>
      </dgm:t>
    </dgm:pt>
    <dgm:pt modelId="{BA151E71-C69D-42F5-AE8B-E014017F2B25}" type="parTrans" cxnId="{0CF30B8E-1356-49AD-AB3F-9CEBF948781F}">
      <dgm:prSet/>
      <dgm:spPr/>
      <dgm:t>
        <a:bodyPr/>
        <a:lstStyle/>
        <a:p>
          <a:endParaRPr lang="ru-RU"/>
        </a:p>
      </dgm:t>
    </dgm:pt>
    <dgm:pt modelId="{14A6AEA9-4807-4B4D-A0CE-23EF428C2100}" type="sibTrans" cxnId="{0CF30B8E-1356-49AD-AB3F-9CEBF948781F}">
      <dgm:prSet/>
      <dgm:spPr/>
      <dgm:t>
        <a:bodyPr/>
        <a:lstStyle/>
        <a:p>
          <a:endParaRPr lang="ru-RU"/>
        </a:p>
      </dgm:t>
    </dgm:pt>
    <dgm:pt modelId="{B5D3C8C6-DF60-428A-A705-3D0C803A6344}" type="pres">
      <dgm:prSet presAssocID="{5AFD98B4-FCA6-48B0-A732-501208C01E3D}" presName="CompostProcess" presStyleCnt="0">
        <dgm:presLayoutVars>
          <dgm:dir/>
          <dgm:resizeHandles val="exact"/>
        </dgm:presLayoutVars>
      </dgm:prSet>
      <dgm:spPr/>
    </dgm:pt>
    <dgm:pt modelId="{7D894A23-0470-4C25-995B-9B6A74FBB2A6}" type="pres">
      <dgm:prSet presAssocID="{5AFD98B4-FCA6-48B0-A732-501208C01E3D}" presName="arrow" presStyleLbl="bgShp" presStyleIdx="0" presStyleCnt="1" custLinFactNeighborX="-822" custLinFactNeighborY="499"/>
      <dgm:spPr>
        <a:solidFill>
          <a:schemeClr val="tx2">
            <a:lumMod val="20000"/>
            <a:lumOff val="80000"/>
          </a:schemeClr>
        </a:solidFill>
      </dgm:spPr>
    </dgm:pt>
    <dgm:pt modelId="{4C768C73-12F4-4EB0-B963-FA2377F15528}" type="pres">
      <dgm:prSet presAssocID="{5AFD98B4-FCA6-48B0-A732-501208C01E3D}" presName="linearProcess" presStyleCnt="0"/>
      <dgm:spPr/>
    </dgm:pt>
    <dgm:pt modelId="{0ABD5391-5733-4A92-8CC7-9691CB20150E}" type="pres">
      <dgm:prSet presAssocID="{231D16FF-6EDC-496B-AB1D-BC942F7B32F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12A1-5366-41C9-B710-202C3008DA7A}" type="pres">
      <dgm:prSet presAssocID="{B2F858C7-9971-4114-AA8F-AC312E928361}" presName="sibTrans" presStyleCnt="0"/>
      <dgm:spPr/>
    </dgm:pt>
    <dgm:pt modelId="{4DDAB4EC-0C7C-4081-8027-7FC68474DB4E}" type="pres">
      <dgm:prSet presAssocID="{196F2CF4-CCD1-4A0B-A210-7BB4F4FFFBB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65979-F36C-42CA-A119-C2EE89ADA10C}" type="pres">
      <dgm:prSet presAssocID="{47A71722-8FB7-47FC-A92E-B83E4820161C}" presName="sibTrans" presStyleCnt="0"/>
      <dgm:spPr/>
    </dgm:pt>
    <dgm:pt modelId="{AE9D29BD-F6B5-4916-9738-B4A805B8A4FC}" type="pres">
      <dgm:prSet presAssocID="{71B8C0C4-76BF-441A-922C-FAFB9739044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43EE0-6AE8-465A-8512-CF9DD34DEC6A}" type="pres">
      <dgm:prSet presAssocID="{AC96023E-D144-472A-A9CB-9B46A1DA7DD5}" presName="sibTrans" presStyleCnt="0"/>
      <dgm:spPr/>
    </dgm:pt>
    <dgm:pt modelId="{ADB91D89-4EC7-4D90-90FE-CC33BBC24574}" type="pres">
      <dgm:prSet presAssocID="{887C01FF-15D8-400F-A8CB-767BA20CA9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2B3D5-0F69-4B5F-B377-DD498CF14283}" type="pres">
      <dgm:prSet presAssocID="{14A6AEA9-4807-4B4D-A0CE-23EF428C2100}" presName="sibTrans" presStyleCnt="0"/>
      <dgm:spPr/>
    </dgm:pt>
    <dgm:pt modelId="{E1C1F410-CA5D-41EE-90FD-CAC204745022}" type="pres">
      <dgm:prSet presAssocID="{42CFB8F9-E545-4383-93E8-5C76FFCF2C2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C7B77-B0D0-4D7F-9663-E10A60F1A3AC}" srcId="{5AFD98B4-FCA6-48B0-A732-501208C01E3D}" destId="{231D16FF-6EDC-496B-AB1D-BC942F7B32F8}" srcOrd="0" destOrd="0" parTransId="{8D47FD7D-3165-435C-8DCD-7C0A68067F3E}" sibTransId="{B2F858C7-9971-4114-AA8F-AC312E928361}"/>
    <dgm:cxn modelId="{49D938ED-891B-408C-86F7-C99304972636}" type="presOf" srcId="{71B8C0C4-76BF-441A-922C-FAFB97390440}" destId="{AE9D29BD-F6B5-4916-9738-B4A805B8A4FC}" srcOrd="0" destOrd="0" presId="urn:microsoft.com/office/officeart/2005/8/layout/hProcess9"/>
    <dgm:cxn modelId="{A4A8DD77-D55D-4450-B390-05D33AD1BC09}" srcId="{5AFD98B4-FCA6-48B0-A732-501208C01E3D}" destId="{71B8C0C4-76BF-441A-922C-FAFB97390440}" srcOrd="2" destOrd="0" parTransId="{E0F10BB3-CE5A-45C6-9BCE-CB9BB31EB488}" sibTransId="{AC96023E-D144-472A-A9CB-9B46A1DA7DD5}"/>
    <dgm:cxn modelId="{A5E6BB04-F045-40C6-BC1E-2CA4A727120F}" type="presOf" srcId="{887C01FF-15D8-400F-A8CB-767BA20CA92D}" destId="{ADB91D89-4EC7-4D90-90FE-CC33BBC24574}" srcOrd="0" destOrd="0" presId="urn:microsoft.com/office/officeart/2005/8/layout/hProcess9"/>
    <dgm:cxn modelId="{ADB7D0C5-A35A-4FB3-AD64-10A9340D4EE9}" type="presOf" srcId="{5AFD98B4-FCA6-48B0-A732-501208C01E3D}" destId="{B5D3C8C6-DF60-428A-A705-3D0C803A6344}" srcOrd="0" destOrd="0" presId="urn:microsoft.com/office/officeart/2005/8/layout/hProcess9"/>
    <dgm:cxn modelId="{C0FAC18A-5B0B-4DA2-BD3C-2D99BE4F83F7}" srcId="{5AFD98B4-FCA6-48B0-A732-501208C01E3D}" destId="{42CFB8F9-E545-4383-93E8-5C76FFCF2C28}" srcOrd="4" destOrd="0" parTransId="{046A1000-AB5A-4614-9FF8-A3F2CB67F4E2}" sibTransId="{E20CA910-445D-4652-8CCB-29143B17A293}"/>
    <dgm:cxn modelId="{4905242F-96A1-4E16-B8E4-1C09B91398EF}" type="presOf" srcId="{42CFB8F9-E545-4383-93E8-5C76FFCF2C28}" destId="{E1C1F410-CA5D-41EE-90FD-CAC204745022}" srcOrd="0" destOrd="0" presId="urn:microsoft.com/office/officeart/2005/8/layout/hProcess9"/>
    <dgm:cxn modelId="{6B3DDCD9-7308-4897-8B37-DAB000ADEB3D}" srcId="{5AFD98B4-FCA6-48B0-A732-501208C01E3D}" destId="{196F2CF4-CCD1-4A0B-A210-7BB4F4FFFBB0}" srcOrd="1" destOrd="0" parTransId="{88308DA3-1221-4B44-B89C-08CE21FCFA29}" sibTransId="{47A71722-8FB7-47FC-A92E-B83E4820161C}"/>
    <dgm:cxn modelId="{9C8D1F79-FB32-4766-8B41-0E1FEFA86756}" type="presOf" srcId="{231D16FF-6EDC-496B-AB1D-BC942F7B32F8}" destId="{0ABD5391-5733-4A92-8CC7-9691CB20150E}" srcOrd="0" destOrd="0" presId="urn:microsoft.com/office/officeart/2005/8/layout/hProcess9"/>
    <dgm:cxn modelId="{0CF30B8E-1356-49AD-AB3F-9CEBF948781F}" srcId="{5AFD98B4-FCA6-48B0-A732-501208C01E3D}" destId="{887C01FF-15D8-400F-A8CB-767BA20CA92D}" srcOrd="3" destOrd="0" parTransId="{BA151E71-C69D-42F5-AE8B-E014017F2B25}" sibTransId="{14A6AEA9-4807-4B4D-A0CE-23EF428C2100}"/>
    <dgm:cxn modelId="{71E8F8FD-C7B3-4D64-8BB0-B0B43530BB26}" type="presOf" srcId="{196F2CF4-CCD1-4A0B-A210-7BB4F4FFFBB0}" destId="{4DDAB4EC-0C7C-4081-8027-7FC68474DB4E}" srcOrd="0" destOrd="0" presId="urn:microsoft.com/office/officeart/2005/8/layout/hProcess9"/>
    <dgm:cxn modelId="{F7544857-7737-4852-9CC9-F9E58AB059C6}" type="presParOf" srcId="{B5D3C8C6-DF60-428A-A705-3D0C803A6344}" destId="{7D894A23-0470-4C25-995B-9B6A74FBB2A6}" srcOrd="0" destOrd="0" presId="urn:microsoft.com/office/officeart/2005/8/layout/hProcess9"/>
    <dgm:cxn modelId="{334B44C2-0C88-45A1-889F-3DEFBAB4B1E9}" type="presParOf" srcId="{B5D3C8C6-DF60-428A-A705-3D0C803A6344}" destId="{4C768C73-12F4-4EB0-B963-FA2377F15528}" srcOrd="1" destOrd="0" presId="urn:microsoft.com/office/officeart/2005/8/layout/hProcess9"/>
    <dgm:cxn modelId="{179C65C2-D501-4024-A103-2E43A57C8689}" type="presParOf" srcId="{4C768C73-12F4-4EB0-B963-FA2377F15528}" destId="{0ABD5391-5733-4A92-8CC7-9691CB20150E}" srcOrd="0" destOrd="0" presId="urn:microsoft.com/office/officeart/2005/8/layout/hProcess9"/>
    <dgm:cxn modelId="{AD5C9325-D8D2-4E93-8E25-B3D63EDFF86A}" type="presParOf" srcId="{4C768C73-12F4-4EB0-B963-FA2377F15528}" destId="{EC5212A1-5366-41C9-B710-202C3008DA7A}" srcOrd="1" destOrd="0" presId="urn:microsoft.com/office/officeart/2005/8/layout/hProcess9"/>
    <dgm:cxn modelId="{7CE4D97E-79F5-496D-BD67-350A493EDE58}" type="presParOf" srcId="{4C768C73-12F4-4EB0-B963-FA2377F15528}" destId="{4DDAB4EC-0C7C-4081-8027-7FC68474DB4E}" srcOrd="2" destOrd="0" presId="urn:microsoft.com/office/officeart/2005/8/layout/hProcess9"/>
    <dgm:cxn modelId="{718A3A24-FE39-42D7-900F-307DBCEB3756}" type="presParOf" srcId="{4C768C73-12F4-4EB0-B963-FA2377F15528}" destId="{0F165979-F36C-42CA-A119-C2EE89ADA10C}" srcOrd="3" destOrd="0" presId="urn:microsoft.com/office/officeart/2005/8/layout/hProcess9"/>
    <dgm:cxn modelId="{FFFCB78B-015E-4B09-813E-88E2D0DD3C7E}" type="presParOf" srcId="{4C768C73-12F4-4EB0-B963-FA2377F15528}" destId="{AE9D29BD-F6B5-4916-9738-B4A805B8A4FC}" srcOrd="4" destOrd="0" presId="urn:microsoft.com/office/officeart/2005/8/layout/hProcess9"/>
    <dgm:cxn modelId="{4D907641-24AE-42D0-AE6D-7B1E08F5AC8F}" type="presParOf" srcId="{4C768C73-12F4-4EB0-B963-FA2377F15528}" destId="{90643EE0-6AE8-465A-8512-CF9DD34DEC6A}" srcOrd="5" destOrd="0" presId="urn:microsoft.com/office/officeart/2005/8/layout/hProcess9"/>
    <dgm:cxn modelId="{84F9D665-64CA-4834-887D-3896A47324AF}" type="presParOf" srcId="{4C768C73-12F4-4EB0-B963-FA2377F15528}" destId="{ADB91D89-4EC7-4D90-90FE-CC33BBC24574}" srcOrd="6" destOrd="0" presId="urn:microsoft.com/office/officeart/2005/8/layout/hProcess9"/>
    <dgm:cxn modelId="{884C04FF-971B-4199-A0A6-314BDC2B9B55}" type="presParOf" srcId="{4C768C73-12F4-4EB0-B963-FA2377F15528}" destId="{3E02B3D5-0F69-4B5F-B377-DD498CF14283}" srcOrd="7" destOrd="0" presId="urn:microsoft.com/office/officeart/2005/8/layout/hProcess9"/>
    <dgm:cxn modelId="{9FB7F8F2-1381-458A-8688-361E7468E9CB}" type="presParOf" srcId="{4C768C73-12F4-4EB0-B963-FA2377F15528}" destId="{E1C1F410-CA5D-41EE-90FD-CAC20474502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28AFD-4E4F-4FF9-92B4-B3B616D298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4BB45-CF37-4613-85E8-E7B29F0FB0EE}">
      <dgm:prSet phldrT="[Текст]"/>
      <dgm:spPr/>
      <dgm:t>
        <a:bodyPr/>
        <a:lstStyle/>
        <a:p>
          <a:r>
            <a:rPr lang="ru-RU" dirty="0" smtClean="0"/>
            <a:t>2018 год – 5 ВУЗов, 20 проектов</a:t>
          </a:r>
        </a:p>
        <a:p>
          <a:endParaRPr lang="ru-RU" dirty="0" smtClean="0"/>
        </a:p>
        <a:p>
          <a:endParaRPr lang="ru-RU" dirty="0"/>
        </a:p>
      </dgm:t>
    </dgm:pt>
    <dgm:pt modelId="{C62A96DC-5282-403D-BCC8-C7E281C20D6B}" type="parTrans" cxnId="{861443D9-E8B9-4FB5-9EED-AAC0A87C7E28}">
      <dgm:prSet/>
      <dgm:spPr/>
      <dgm:t>
        <a:bodyPr/>
        <a:lstStyle/>
        <a:p>
          <a:endParaRPr lang="ru-RU"/>
        </a:p>
      </dgm:t>
    </dgm:pt>
    <dgm:pt modelId="{283C3B31-0A5F-4ACB-A8C5-ACB056F89C95}" type="sibTrans" cxnId="{861443D9-E8B9-4FB5-9EED-AAC0A87C7E28}">
      <dgm:prSet/>
      <dgm:spPr/>
      <dgm:t>
        <a:bodyPr/>
        <a:lstStyle/>
        <a:p>
          <a:endParaRPr lang="ru-RU"/>
        </a:p>
      </dgm:t>
    </dgm:pt>
    <dgm:pt modelId="{1C2BC2FF-0CB4-41EA-BE8B-1BEA66FE93D6}">
      <dgm:prSet phldrT="[Текст]"/>
      <dgm:spPr/>
      <dgm:t>
        <a:bodyPr/>
        <a:lstStyle/>
        <a:p>
          <a:r>
            <a:rPr lang="ru-RU" dirty="0" smtClean="0"/>
            <a:t>2019 год – 10 ВУЗов, 200 проектов</a:t>
          </a:r>
          <a:endParaRPr lang="ru-RU" dirty="0"/>
        </a:p>
      </dgm:t>
    </dgm:pt>
    <dgm:pt modelId="{6A214E16-0E83-4628-9499-6729F39A3FFC}" type="parTrans" cxnId="{BD2B0DE6-CE56-4FAA-879C-45D2772ADF0D}">
      <dgm:prSet/>
      <dgm:spPr/>
      <dgm:t>
        <a:bodyPr/>
        <a:lstStyle/>
        <a:p>
          <a:endParaRPr lang="ru-RU"/>
        </a:p>
      </dgm:t>
    </dgm:pt>
    <dgm:pt modelId="{D2F751DA-0EF8-456A-98C5-C12F4575E5DB}" type="sibTrans" cxnId="{BD2B0DE6-CE56-4FAA-879C-45D2772ADF0D}">
      <dgm:prSet/>
      <dgm:spPr/>
      <dgm:t>
        <a:bodyPr/>
        <a:lstStyle/>
        <a:p>
          <a:endParaRPr lang="ru-RU"/>
        </a:p>
      </dgm:t>
    </dgm:pt>
    <dgm:pt modelId="{2ED52664-351D-4808-A1DF-F41C67E4BF1A}">
      <dgm:prSet phldrT="[Текст]"/>
      <dgm:spPr/>
      <dgm:t>
        <a:bodyPr/>
        <a:lstStyle/>
        <a:p>
          <a:r>
            <a:rPr lang="ru-RU" dirty="0" smtClean="0"/>
            <a:t>2020 год – 15 ВУЗов, 300 проектов</a:t>
          </a:r>
        </a:p>
        <a:p>
          <a:endParaRPr lang="ru-RU" dirty="0"/>
        </a:p>
      </dgm:t>
    </dgm:pt>
    <dgm:pt modelId="{1D769F76-3D50-4462-B329-C8F2111FAA19}" type="parTrans" cxnId="{12642C27-3748-4A62-8DB1-6BE4D055336E}">
      <dgm:prSet/>
      <dgm:spPr/>
      <dgm:t>
        <a:bodyPr/>
        <a:lstStyle/>
        <a:p>
          <a:endParaRPr lang="ru-RU"/>
        </a:p>
      </dgm:t>
    </dgm:pt>
    <dgm:pt modelId="{876B9598-1FA1-4597-8C01-1350E4B186E2}" type="sibTrans" cxnId="{12642C27-3748-4A62-8DB1-6BE4D055336E}">
      <dgm:prSet/>
      <dgm:spPr/>
      <dgm:t>
        <a:bodyPr/>
        <a:lstStyle/>
        <a:p>
          <a:endParaRPr lang="ru-RU"/>
        </a:p>
      </dgm:t>
    </dgm:pt>
    <dgm:pt modelId="{625CFD67-DCDF-4788-90E4-0F33A5CF8818}">
      <dgm:prSet/>
      <dgm:spPr/>
      <dgm:t>
        <a:bodyPr/>
        <a:lstStyle/>
        <a:p>
          <a:r>
            <a:rPr lang="ru-RU" dirty="0" smtClean="0"/>
            <a:t>Старт работ</a:t>
          </a:r>
          <a:endParaRPr lang="ru-RU" dirty="0"/>
        </a:p>
      </dgm:t>
    </dgm:pt>
    <dgm:pt modelId="{9EDFAAAE-BC33-47F4-871A-0787AF363460}" type="parTrans" cxnId="{4065AA8C-6062-4ADF-BFE5-E5C7586E3189}">
      <dgm:prSet/>
      <dgm:spPr/>
      <dgm:t>
        <a:bodyPr/>
        <a:lstStyle/>
        <a:p>
          <a:endParaRPr lang="ru-RU"/>
        </a:p>
      </dgm:t>
    </dgm:pt>
    <dgm:pt modelId="{30027648-C176-456E-A236-B46E46B8F60B}" type="sibTrans" cxnId="{4065AA8C-6062-4ADF-BFE5-E5C7586E3189}">
      <dgm:prSet/>
      <dgm:spPr/>
      <dgm:t>
        <a:bodyPr/>
        <a:lstStyle/>
        <a:p>
          <a:endParaRPr lang="ru-RU"/>
        </a:p>
      </dgm:t>
    </dgm:pt>
    <dgm:pt modelId="{6E550F50-A1FD-4813-A60B-DD44B7A43509}" type="pres">
      <dgm:prSet presAssocID="{F6B28AFD-4E4F-4FF9-92B4-B3B616D2987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60FD6-FF0C-4B1C-830A-2B825AFCB63A}" type="pres">
      <dgm:prSet presAssocID="{F6B28AFD-4E4F-4FF9-92B4-B3B616D29875}" presName="arrow" presStyleLbl="bgShp" presStyleIdx="0" presStyleCnt="1" custLinFactNeighborX="1482" custLinFactNeighborY="-9395"/>
      <dgm:spPr/>
      <dgm:t>
        <a:bodyPr/>
        <a:lstStyle/>
        <a:p>
          <a:endParaRPr lang="ru-RU"/>
        </a:p>
      </dgm:t>
    </dgm:pt>
    <dgm:pt modelId="{FB3DA530-EB7B-4DA4-9E83-8B4A03557CD2}" type="pres">
      <dgm:prSet presAssocID="{F6B28AFD-4E4F-4FF9-92B4-B3B616D29875}" presName="arrowDiagram4" presStyleCnt="0"/>
      <dgm:spPr/>
    </dgm:pt>
    <dgm:pt modelId="{BDA60382-5EF1-4D16-A69F-C6C92F86C9F9}" type="pres">
      <dgm:prSet presAssocID="{625CFD67-DCDF-4788-90E4-0F33A5CF8818}" presName="bullet4a" presStyleLbl="node1" presStyleIdx="0" presStyleCnt="4"/>
      <dgm:spPr/>
    </dgm:pt>
    <dgm:pt modelId="{552C3D07-04AC-43C5-B6BC-63601B9DCD7C}" type="pres">
      <dgm:prSet presAssocID="{625CFD67-DCDF-4788-90E4-0F33A5CF881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DB7C3-230F-4897-817F-B9229320BF95}" type="pres">
      <dgm:prSet presAssocID="{E034BB45-CF37-4613-85E8-E7B29F0FB0EE}" presName="bullet4b" presStyleLbl="node1" presStyleIdx="1" presStyleCnt="4"/>
      <dgm:spPr/>
    </dgm:pt>
    <dgm:pt modelId="{4EEE7EA7-1866-4F03-BBC8-C249A275945B}" type="pres">
      <dgm:prSet presAssocID="{E034BB45-CF37-4613-85E8-E7B29F0FB0E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5A485-CAFB-4B9A-B539-C8F9DD07A591}" type="pres">
      <dgm:prSet presAssocID="{1C2BC2FF-0CB4-41EA-BE8B-1BEA66FE93D6}" presName="bullet4c" presStyleLbl="node1" presStyleIdx="2" presStyleCnt="4"/>
      <dgm:spPr/>
    </dgm:pt>
    <dgm:pt modelId="{4B3E8087-9753-41B8-B930-A0AFCA86922D}" type="pres">
      <dgm:prSet presAssocID="{1C2BC2FF-0CB4-41EA-BE8B-1BEA66FE93D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8619F-B1B4-420A-B91B-66CE65BC13F0}" type="pres">
      <dgm:prSet presAssocID="{2ED52664-351D-4808-A1DF-F41C67E4BF1A}" presName="bullet4d" presStyleLbl="node1" presStyleIdx="3" presStyleCnt="4"/>
      <dgm:spPr/>
    </dgm:pt>
    <dgm:pt modelId="{F913980B-21DC-4704-A412-19B51BC72649}" type="pres">
      <dgm:prSet presAssocID="{2ED52664-351D-4808-A1DF-F41C67E4BF1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B40CD-725B-44AE-96CA-1D29F696F893}" type="presOf" srcId="{1C2BC2FF-0CB4-41EA-BE8B-1BEA66FE93D6}" destId="{4B3E8087-9753-41B8-B930-A0AFCA86922D}" srcOrd="0" destOrd="0" presId="urn:microsoft.com/office/officeart/2005/8/layout/arrow2"/>
    <dgm:cxn modelId="{72E1E382-5B78-4955-920F-7D8BB1AD542E}" type="presOf" srcId="{625CFD67-DCDF-4788-90E4-0F33A5CF8818}" destId="{552C3D07-04AC-43C5-B6BC-63601B9DCD7C}" srcOrd="0" destOrd="0" presId="urn:microsoft.com/office/officeart/2005/8/layout/arrow2"/>
    <dgm:cxn modelId="{861443D9-E8B9-4FB5-9EED-AAC0A87C7E28}" srcId="{F6B28AFD-4E4F-4FF9-92B4-B3B616D29875}" destId="{E034BB45-CF37-4613-85E8-E7B29F0FB0EE}" srcOrd="1" destOrd="0" parTransId="{C62A96DC-5282-403D-BCC8-C7E281C20D6B}" sibTransId="{283C3B31-0A5F-4ACB-A8C5-ACB056F89C95}"/>
    <dgm:cxn modelId="{BD2B0DE6-CE56-4FAA-879C-45D2772ADF0D}" srcId="{F6B28AFD-4E4F-4FF9-92B4-B3B616D29875}" destId="{1C2BC2FF-0CB4-41EA-BE8B-1BEA66FE93D6}" srcOrd="2" destOrd="0" parTransId="{6A214E16-0E83-4628-9499-6729F39A3FFC}" sibTransId="{D2F751DA-0EF8-456A-98C5-C12F4575E5DB}"/>
    <dgm:cxn modelId="{942D74E4-5805-43C6-B973-371A3969C4E8}" type="presOf" srcId="{E034BB45-CF37-4613-85E8-E7B29F0FB0EE}" destId="{4EEE7EA7-1866-4F03-BBC8-C249A275945B}" srcOrd="0" destOrd="0" presId="urn:microsoft.com/office/officeart/2005/8/layout/arrow2"/>
    <dgm:cxn modelId="{4513FCBF-6B30-44E7-87AD-FB24BD91482F}" type="presOf" srcId="{F6B28AFD-4E4F-4FF9-92B4-B3B616D29875}" destId="{6E550F50-A1FD-4813-A60B-DD44B7A43509}" srcOrd="0" destOrd="0" presId="urn:microsoft.com/office/officeart/2005/8/layout/arrow2"/>
    <dgm:cxn modelId="{198AA63D-AB2C-47A8-AEB2-FE537DF3895C}" type="presOf" srcId="{2ED52664-351D-4808-A1DF-F41C67E4BF1A}" destId="{F913980B-21DC-4704-A412-19B51BC72649}" srcOrd="0" destOrd="0" presId="urn:microsoft.com/office/officeart/2005/8/layout/arrow2"/>
    <dgm:cxn modelId="{12642C27-3748-4A62-8DB1-6BE4D055336E}" srcId="{F6B28AFD-4E4F-4FF9-92B4-B3B616D29875}" destId="{2ED52664-351D-4808-A1DF-F41C67E4BF1A}" srcOrd="3" destOrd="0" parTransId="{1D769F76-3D50-4462-B329-C8F2111FAA19}" sibTransId="{876B9598-1FA1-4597-8C01-1350E4B186E2}"/>
    <dgm:cxn modelId="{4065AA8C-6062-4ADF-BFE5-E5C7586E3189}" srcId="{F6B28AFD-4E4F-4FF9-92B4-B3B616D29875}" destId="{625CFD67-DCDF-4788-90E4-0F33A5CF8818}" srcOrd="0" destOrd="0" parTransId="{9EDFAAAE-BC33-47F4-871A-0787AF363460}" sibTransId="{30027648-C176-456E-A236-B46E46B8F60B}"/>
    <dgm:cxn modelId="{1462E411-7F9F-487F-9840-DD64D32785A9}" type="presParOf" srcId="{6E550F50-A1FD-4813-A60B-DD44B7A43509}" destId="{7B660FD6-FF0C-4B1C-830A-2B825AFCB63A}" srcOrd="0" destOrd="0" presId="urn:microsoft.com/office/officeart/2005/8/layout/arrow2"/>
    <dgm:cxn modelId="{885533C9-2B9E-4131-9C9E-801AA14AB835}" type="presParOf" srcId="{6E550F50-A1FD-4813-A60B-DD44B7A43509}" destId="{FB3DA530-EB7B-4DA4-9E83-8B4A03557CD2}" srcOrd="1" destOrd="0" presId="urn:microsoft.com/office/officeart/2005/8/layout/arrow2"/>
    <dgm:cxn modelId="{421DB496-6972-4EC5-A269-751E9B561398}" type="presParOf" srcId="{FB3DA530-EB7B-4DA4-9E83-8B4A03557CD2}" destId="{BDA60382-5EF1-4D16-A69F-C6C92F86C9F9}" srcOrd="0" destOrd="0" presId="urn:microsoft.com/office/officeart/2005/8/layout/arrow2"/>
    <dgm:cxn modelId="{351DC3AB-11CF-4B74-BEA2-008B60DA5F2B}" type="presParOf" srcId="{FB3DA530-EB7B-4DA4-9E83-8B4A03557CD2}" destId="{552C3D07-04AC-43C5-B6BC-63601B9DCD7C}" srcOrd="1" destOrd="0" presId="urn:microsoft.com/office/officeart/2005/8/layout/arrow2"/>
    <dgm:cxn modelId="{560402DD-D77F-47B2-910B-AC08F8903F22}" type="presParOf" srcId="{FB3DA530-EB7B-4DA4-9E83-8B4A03557CD2}" destId="{000DB7C3-230F-4897-817F-B9229320BF95}" srcOrd="2" destOrd="0" presId="urn:microsoft.com/office/officeart/2005/8/layout/arrow2"/>
    <dgm:cxn modelId="{6E4B0122-CF4D-4E77-A1AD-B5EB02761000}" type="presParOf" srcId="{FB3DA530-EB7B-4DA4-9E83-8B4A03557CD2}" destId="{4EEE7EA7-1866-4F03-BBC8-C249A275945B}" srcOrd="3" destOrd="0" presId="urn:microsoft.com/office/officeart/2005/8/layout/arrow2"/>
    <dgm:cxn modelId="{C7FB4043-01FB-4130-BB4E-0022C6591C62}" type="presParOf" srcId="{FB3DA530-EB7B-4DA4-9E83-8B4A03557CD2}" destId="{9AD5A485-CAFB-4B9A-B539-C8F9DD07A591}" srcOrd="4" destOrd="0" presId="urn:microsoft.com/office/officeart/2005/8/layout/arrow2"/>
    <dgm:cxn modelId="{0C7C9FB8-6B3A-4B52-9ED1-5863A245683C}" type="presParOf" srcId="{FB3DA530-EB7B-4DA4-9E83-8B4A03557CD2}" destId="{4B3E8087-9753-41B8-B930-A0AFCA86922D}" srcOrd="5" destOrd="0" presId="urn:microsoft.com/office/officeart/2005/8/layout/arrow2"/>
    <dgm:cxn modelId="{95C8ECDA-82DD-4653-95EF-4FD995FCF109}" type="presParOf" srcId="{FB3DA530-EB7B-4DA4-9E83-8B4A03557CD2}" destId="{6608619F-B1B4-420A-B91B-66CE65BC13F0}" srcOrd="6" destOrd="0" presId="urn:microsoft.com/office/officeart/2005/8/layout/arrow2"/>
    <dgm:cxn modelId="{50151DB5-6A99-4627-B4D9-3359DFE38E82}" type="presParOf" srcId="{FB3DA530-EB7B-4DA4-9E83-8B4A03557CD2}" destId="{F913980B-21DC-4704-A412-19B51BC7264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4B4AF-6454-4CE1-AD77-1B96DD6EBD2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339C7-F0FB-4E2A-AE89-534F646E852F}">
      <dgm:prSet phldrT="[Текст]"/>
      <dgm:spPr/>
      <dgm:t>
        <a:bodyPr/>
        <a:lstStyle/>
        <a:p>
          <a:r>
            <a:rPr lang="ru-RU" dirty="0" smtClean="0"/>
            <a:t>Фабрика по логистике материалов/ транспорта</a:t>
          </a:r>
          <a:endParaRPr lang="ru-RU" dirty="0"/>
        </a:p>
      </dgm:t>
    </dgm:pt>
    <dgm:pt modelId="{57845D7E-943C-420E-84F2-42A2F92A857B}" type="parTrans" cxnId="{E2D24E5F-98C6-4CB5-B0D6-4F5BE5E6ECCF}">
      <dgm:prSet/>
      <dgm:spPr/>
      <dgm:t>
        <a:bodyPr/>
        <a:lstStyle/>
        <a:p>
          <a:endParaRPr lang="ru-RU"/>
        </a:p>
      </dgm:t>
    </dgm:pt>
    <dgm:pt modelId="{844A7D26-4592-4FC0-86EC-7D54970801E2}" type="sibTrans" cxnId="{E2D24E5F-98C6-4CB5-B0D6-4F5BE5E6ECCF}">
      <dgm:prSet/>
      <dgm:spPr/>
      <dgm:t>
        <a:bodyPr/>
        <a:lstStyle/>
        <a:p>
          <a:endParaRPr lang="ru-RU"/>
        </a:p>
      </dgm:t>
    </dgm:pt>
    <dgm:pt modelId="{8596A01B-38FF-4C16-8B7B-5740BE5FA7BC}">
      <dgm:prSet phldrT="[Текст]"/>
      <dgm:spPr/>
      <dgm:t>
        <a:bodyPr/>
        <a:lstStyle/>
        <a:p>
          <a:pPr algn="l"/>
          <a:r>
            <a:rPr lang="ru-RU" dirty="0" smtClean="0"/>
            <a:t>Фабрика</a:t>
          </a:r>
          <a:br>
            <a:rPr lang="ru-RU" dirty="0" smtClean="0"/>
          </a:br>
          <a:r>
            <a:rPr lang="ru-RU" dirty="0" smtClean="0"/>
            <a:t> по</a:t>
          </a:r>
          <a:br>
            <a:rPr lang="ru-RU" dirty="0" smtClean="0"/>
          </a:br>
          <a:r>
            <a:rPr lang="ru-RU" dirty="0" smtClean="0"/>
            <a:t> закупкам</a:t>
          </a:r>
        </a:p>
      </dgm:t>
    </dgm:pt>
    <dgm:pt modelId="{4C5319B3-8038-4C42-AACC-F98E64860E4B}" type="parTrans" cxnId="{054405FF-AFF0-4C0F-A1E9-52331C16209A}">
      <dgm:prSet/>
      <dgm:spPr/>
      <dgm:t>
        <a:bodyPr/>
        <a:lstStyle/>
        <a:p>
          <a:endParaRPr lang="ru-RU"/>
        </a:p>
      </dgm:t>
    </dgm:pt>
    <dgm:pt modelId="{31545BEF-0908-44CA-9907-43AD4976FA8E}" type="sibTrans" cxnId="{054405FF-AFF0-4C0F-A1E9-52331C16209A}">
      <dgm:prSet/>
      <dgm:spPr/>
      <dgm:t>
        <a:bodyPr/>
        <a:lstStyle/>
        <a:p>
          <a:endParaRPr lang="ru-RU"/>
        </a:p>
      </dgm:t>
    </dgm:pt>
    <dgm:pt modelId="{7D715C83-EDDE-4A54-A4F4-D0D2CA7058CA}">
      <dgm:prSet phldrT="[Текст]" custT="1"/>
      <dgm:spPr>
        <a:solidFill>
          <a:srgbClr val="003274"/>
        </a:solidFill>
      </dgm:spPr>
      <dgm:t>
        <a:bodyPr/>
        <a:lstStyle/>
        <a:p>
          <a:endParaRPr lang="ru-RU" sz="2400" dirty="0"/>
        </a:p>
      </dgm:t>
    </dgm:pt>
    <dgm:pt modelId="{7C019D4A-FF55-4EB9-90D1-1144EB3AADC1}" type="sibTrans" cxnId="{D6039827-2665-4CD7-B018-F6DDC0D43591}">
      <dgm:prSet/>
      <dgm:spPr/>
      <dgm:t>
        <a:bodyPr/>
        <a:lstStyle/>
        <a:p>
          <a:endParaRPr lang="ru-RU"/>
        </a:p>
      </dgm:t>
    </dgm:pt>
    <dgm:pt modelId="{DD646B3E-6D0C-4C19-AD7D-B2C2E10146EA}" type="parTrans" cxnId="{D6039827-2665-4CD7-B018-F6DDC0D43591}">
      <dgm:prSet/>
      <dgm:spPr/>
      <dgm:t>
        <a:bodyPr/>
        <a:lstStyle/>
        <a:p>
          <a:endParaRPr lang="ru-RU"/>
        </a:p>
      </dgm:t>
    </dgm:pt>
    <dgm:pt modelId="{C49B2BD2-D502-4F13-9B79-25A12900254F}" type="pres">
      <dgm:prSet presAssocID="{0234B4AF-6454-4CE1-AD77-1B96DD6EBD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FB6E96B8-C7B6-4FC2-8328-25F024F5DBEC}" type="pres">
      <dgm:prSet presAssocID="{D80339C7-F0FB-4E2A-AE89-534F646E852F}" presName="text1" presStyleCnt="0"/>
      <dgm:spPr/>
    </dgm:pt>
    <dgm:pt modelId="{900C632D-322C-41F9-8A54-9CC6A0D00A5D}" type="pres">
      <dgm:prSet presAssocID="{D80339C7-F0FB-4E2A-AE89-534F646E852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B839-A13E-465F-9BDA-8FBE4AF53AFB}" type="pres">
      <dgm:prSet presAssocID="{D80339C7-F0FB-4E2A-AE89-534F646E852F}" presName="textaccent1" presStyleCnt="0"/>
      <dgm:spPr/>
    </dgm:pt>
    <dgm:pt modelId="{933F8F3F-915A-40CF-9F16-554E22D932F9}" type="pres">
      <dgm:prSet presAssocID="{D80339C7-F0FB-4E2A-AE89-534F646E852F}" presName="accentRepeatNode" presStyleLbl="solidAlignAcc1" presStyleIdx="0" presStyleCnt="6"/>
      <dgm:spPr/>
      <dgm:t>
        <a:bodyPr/>
        <a:lstStyle/>
        <a:p>
          <a:endParaRPr lang="ru-RU"/>
        </a:p>
      </dgm:t>
    </dgm:pt>
    <dgm:pt modelId="{CCA26D60-F2E3-43E2-A47E-01B60525F750}" type="pres">
      <dgm:prSet presAssocID="{844A7D26-4592-4FC0-86EC-7D54970801E2}" presName="image1" presStyleCnt="0"/>
      <dgm:spPr/>
    </dgm:pt>
    <dgm:pt modelId="{7EA7772B-DBD7-4686-AC52-12A97452030E}" type="pres">
      <dgm:prSet presAssocID="{844A7D26-4592-4FC0-86EC-7D54970801E2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3A818627-A20F-4D90-97C4-3D314B7778A6}" type="pres">
      <dgm:prSet presAssocID="{844A7D26-4592-4FC0-86EC-7D54970801E2}" presName="imageaccent1" presStyleCnt="0"/>
      <dgm:spPr/>
    </dgm:pt>
    <dgm:pt modelId="{6AE8E01B-27BF-4709-A39D-CF91E2412330}" type="pres">
      <dgm:prSet presAssocID="{844A7D26-4592-4FC0-86EC-7D54970801E2}" presName="accentRepeatNode" presStyleLbl="solidAlignAcc1" presStyleIdx="1" presStyleCnt="6"/>
      <dgm:spPr/>
    </dgm:pt>
    <dgm:pt modelId="{C909F8D3-9574-464E-B0AC-B0C0FE7824BB}" type="pres">
      <dgm:prSet presAssocID="{7D715C83-EDDE-4A54-A4F4-D0D2CA7058CA}" presName="text2" presStyleCnt="0"/>
      <dgm:spPr/>
    </dgm:pt>
    <dgm:pt modelId="{F7744862-05A2-4FFE-A6B1-2B37CA04EA7D}" type="pres">
      <dgm:prSet presAssocID="{7D715C83-EDDE-4A54-A4F4-D0D2CA7058CA}" presName="textRepeatNode" presStyleLbl="alignNode1" presStyleIdx="1" presStyleCnt="3" custScaleX="134693" custScaleY="143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84FE-ACD2-4689-A634-14C106FFBD93}" type="pres">
      <dgm:prSet presAssocID="{7D715C83-EDDE-4A54-A4F4-D0D2CA7058CA}" presName="textaccent2" presStyleCnt="0"/>
      <dgm:spPr/>
    </dgm:pt>
    <dgm:pt modelId="{52438208-FEF2-4AE5-90DD-72C722613CA6}" type="pres">
      <dgm:prSet presAssocID="{7D715C83-EDDE-4A54-A4F4-D0D2CA7058CA}" presName="accentRepeatNode" presStyleLbl="solidAlignAcc1" presStyleIdx="2" presStyleCnt="6" custLinFactX="400000" custLinFactY="11674" custLinFactNeighborX="461372" custLinFactNeighborY="100000"/>
      <dgm:spPr/>
    </dgm:pt>
    <dgm:pt modelId="{F30FA514-E6B1-4034-93E1-58C99E61346E}" type="pres">
      <dgm:prSet presAssocID="{7C019D4A-FF55-4EB9-90D1-1144EB3AADC1}" presName="image2" presStyleCnt="0"/>
      <dgm:spPr/>
    </dgm:pt>
    <dgm:pt modelId="{D6C6D101-3B14-4A24-B692-24D2F71FBC6F}" type="pres">
      <dgm:prSet presAssocID="{7C019D4A-FF55-4EB9-90D1-1144EB3AADC1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55AED50C-3448-47CF-A2C8-1EC800A4B6E2}" type="pres">
      <dgm:prSet presAssocID="{7C019D4A-FF55-4EB9-90D1-1144EB3AADC1}" presName="imageaccent2" presStyleCnt="0"/>
      <dgm:spPr/>
    </dgm:pt>
    <dgm:pt modelId="{BA60BB7D-950F-4829-B248-A8E46284A2DF}" type="pres">
      <dgm:prSet presAssocID="{7C019D4A-FF55-4EB9-90D1-1144EB3AADC1}" presName="accentRepeatNode" presStyleLbl="solidAlignAcc1" presStyleIdx="3" presStyleCnt="6"/>
      <dgm:spPr/>
    </dgm:pt>
    <dgm:pt modelId="{DD82A185-8B8F-4866-BE6D-B7EC61E05C8D}" type="pres">
      <dgm:prSet presAssocID="{8596A01B-38FF-4C16-8B7B-5740BE5FA7BC}" presName="text3" presStyleCnt="0"/>
      <dgm:spPr/>
    </dgm:pt>
    <dgm:pt modelId="{6202FD55-0DF1-4984-AA62-5C5DD601ED40}" type="pres">
      <dgm:prSet presAssocID="{8596A01B-38FF-4C16-8B7B-5740BE5FA7B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B61DA-4DA4-4C5E-98FD-E8F59EB265B9}" type="pres">
      <dgm:prSet presAssocID="{8596A01B-38FF-4C16-8B7B-5740BE5FA7BC}" presName="textaccent3" presStyleCnt="0"/>
      <dgm:spPr/>
    </dgm:pt>
    <dgm:pt modelId="{69D40F49-EB4B-45EF-8BFC-26708CFF4669}" type="pres">
      <dgm:prSet presAssocID="{8596A01B-38FF-4C16-8B7B-5740BE5FA7BC}" presName="accentRepeatNode" presStyleLbl="solidAlignAcc1" presStyleIdx="4" presStyleCnt="6"/>
      <dgm:spPr/>
    </dgm:pt>
    <dgm:pt modelId="{676BDFB8-8252-4A2F-A4AD-EC349C8228CC}" type="pres">
      <dgm:prSet presAssocID="{31545BEF-0908-44CA-9907-43AD4976FA8E}" presName="image3" presStyleCnt="0"/>
      <dgm:spPr/>
    </dgm:pt>
    <dgm:pt modelId="{2DAB950F-A9B3-416A-842B-BDAFE681B9A0}" type="pres">
      <dgm:prSet presAssocID="{31545BEF-0908-44CA-9907-43AD4976FA8E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7392500F-DCAC-4AE0-993B-EDDFAB70F2E8}" type="pres">
      <dgm:prSet presAssocID="{31545BEF-0908-44CA-9907-43AD4976FA8E}" presName="imageaccent3" presStyleCnt="0"/>
      <dgm:spPr/>
    </dgm:pt>
    <dgm:pt modelId="{E7BB8809-B822-4E06-AC22-650FCE6A2CEF}" type="pres">
      <dgm:prSet presAssocID="{31545BEF-0908-44CA-9907-43AD4976FA8E}" presName="accentRepeatNode" presStyleLbl="solidAlignAcc1" presStyleIdx="5" presStyleCnt="6"/>
      <dgm:spPr/>
    </dgm:pt>
  </dgm:ptLst>
  <dgm:cxnLst>
    <dgm:cxn modelId="{4ADF9177-934B-45F8-ADAC-1EF390E15A45}" type="presOf" srcId="{31545BEF-0908-44CA-9907-43AD4976FA8E}" destId="{2DAB950F-A9B3-416A-842B-BDAFE681B9A0}" srcOrd="0" destOrd="0" presId="urn:microsoft.com/office/officeart/2008/layout/HexagonCluster"/>
    <dgm:cxn modelId="{6D8DF07F-4B77-4985-90EE-F0DF272A2F69}" type="presOf" srcId="{844A7D26-4592-4FC0-86EC-7D54970801E2}" destId="{7EA7772B-DBD7-4686-AC52-12A97452030E}" srcOrd="0" destOrd="0" presId="urn:microsoft.com/office/officeart/2008/layout/HexagonCluster"/>
    <dgm:cxn modelId="{2ABDACEE-B60C-42E7-A186-4372D2A201F2}" type="presOf" srcId="{7C019D4A-FF55-4EB9-90D1-1144EB3AADC1}" destId="{D6C6D101-3B14-4A24-B692-24D2F71FBC6F}" srcOrd="0" destOrd="0" presId="urn:microsoft.com/office/officeart/2008/layout/HexagonCluster"/>
    <dgm:cxn modelId="{9F7C1E38-22D8-438E-9056-54DD4134D4A5}" type="presOf" srcId="{D80339C7-F0FB-4E2A-AE89-534F646E852F}" destId="{900C632D-322C-41F9-8A54-9CC6A0D00A5D}" srcOrd="0" destOrd="0" presId="urn:microsoft.com/office/officeart/2008/layout/HexagonCluster"/>
    <dgm:cxn modelId="{054405FF-AFF0-4C0F-A1E9-52331C16209A}" srcId="{0234B4AF-6454-4CE1-AD77-1B96DD6EBD20}" destId="{8596A01B-38FF-4C16-8B7B-5740BE5FA7BC}" srcOrd="2" destOrd="0" parTransId="{4C5319B3-8038-4C42-AACC-F98E64860E4B}" sibTransId="{31545BEF-0908-44CA-9907-43AD4976FA8E}"/>
    <dgm:cxn modelId="{3C58DFC5-F132-408F-A24B-AE7FAFFE65DA}" type="presOf" srcId="{8596A01B-38FF-4C16-8B7B-5740BE5FA7BC}" destId="{6202FD55-0DF1-4984-AA62-5C5DD601ED40}" srcOrd="0" destOrd="0" presId="urn:microsoft.com/office/officeart/2008/layout/HexagonCluster"/>
    <dgm:cxn modelId="{010C6B71-C3CA-4838-8379-DAD9C8B84840}" type="presOf" srcId="{7D715C83-EDDE-4A54-A4F4-D0D2CA7058CA}" destId="{F7744862-05A2-4FFE-A6B1-2B37CA04EA7D}" srcOrd="0" destOrd="0" presId="urn:microsoft.com/office/officeart/2008/layout/HexagonCluster"/>
    <dgm:cxn modelId="{E2D24E5F-98C6-4CB5-B0D6-4F5BE5E6ECCF}" srcId="{0234B4AF-6454-4CE1-AD77-1B96DD6EBD20}" destId="{D80339C7-F0FB-4E2A-AE89-534F646E852F}" srcOrd="0" destOrd="0" parTransId="{57845D7E-943C-420E-84F2-42A2F92A857B}" sibTransId="{844A7D26-4592-4FC0-86EC-7D54970801E2}"/>
    <dgm:cxn modelId="{33EA5538-04AE-4FB3-9BEF-34DEA06242FD}" type="presOf" srcId="{0234B4AF-6454-4CE1-AD77-1B96DD6EBD20}" destId="{C49B2BD2-D502-4F13-9B79-25A12900254F}" srcOrd="0" destOrd="0" presId="urn:microsoft.com/office/officeart/2008/layout/HexagonCluster"/>
    <dgm:cxn modelId="{D6039827-2665-4CD7-B018-F6DDC0D43591}" srcId="{0234B4AF-6454-4CE1-AD77-1B96DD6EBD20}" destId="{7D715C83-EDDE-4A54-A4F4-D0D2CA7058CA}" srcOrd="1" destOrd="0" parTransId="{DD646B3E-6D0C-4C19-AD7D-B2C2E10146EA}" sibTransId="{7C019D4A-FF55-4EB9-90D1-1144EB3AADC1}"/>
    <dgm:cxn modelId="{1055ED57-7084-4E00-99E1-231712904FC5}" type="presParOf" srcId="{C49B2BD2-D502-4F13-9B79-25A12900254F}" destId="{FB6E96B8-C7B6-4FC2-8328-25F024F5DBEC}" srcOrd="0" destOrd="0" presId="urn:microsoft.com/office/officeart/2008/layout/HexagonCluster"/>
    <dgm:cxn modelId="{3B0F5F8B-D30A-47EE-A434-278EB42DFFDB}" type="presParOf" srcId="{FB6E96B8-C7B6-4FC2-8328-25F024F5DBEC}" destId="{900C632D-322C-41F9-8A54-9CC6A0D00A5D}" srcOrd="0" destOrd="0" presId="urn:microsoft.com/office/officeart/2008/layout/HexagonCluster"/>
    <dgm:cxn modelId="{FDFB158A-D2B7-46EE-BEA7-27F87C693C7A}" type="presParOf" srcId="{C49B2BD2-D502-4F13-9B79-25A12900254F}" destId="{B8EAB839-A13E-465F-9BDA-8FBE4AF53AFB}" srcOrd="1" destOrd="0" presId="urn:microsoft.com/office/officeart/2008/layout/HexagonCluster"/>
    <dgm:cxn modelId="{1A14CCB6-9AEB-4FEF-9C82-A04A74AF657A}" type="presParOf" srcId="{B8EAB839-A13E-465F-9BDA-8FBE4AF53AFB}" destId="{933F8F3F-915A-40CF-9F16-554E22D932F9}" srcOrd="0" destOrd="0" presId="urn:microsoft.com/office/officeart/2008/layout/HexagonCluster"/>
    <dgm:cxn modelId="{0BB230D4-8E04-489A-829E-059F021CE636}" type="presParOf" srcId="{C49B2BD2-D502-4F13-9B79-25A12900254F}" destId="{CCA26D60-F2E3-43E2-A47E-01B60525F750}" srcOrd="2" destOrd="0" presId="urn:microsoft.com/office/officeart/2008/layout/HexagonCluster"/>
    <dgm:cxn modelId="{711C1B1D-5120-49F7-8542-E1FC6539BDD6}" type="presParOf" srcId="{CCA26D60-F2E3-43E2-A47E-01B60525F750}" destId="{7EA7772B-DBD7-4686-AC52-12A97452030E}" srcOrd="0" destOrd="0" presId="urn:microsoft.com/office/officeart/2008/layout/HexagonCluster"/>
    <dgm:cxn modelId="{608C7C5C-B4C8-478A-B270-B0CA5E78399E}" type="presParOf" srcId="{C49B2BD2-D502-4F13-9B79-25A12900254F}" destId="{3A818627-A20F-4D90-97C4-3D314B7778A6}" srcOrd="3" destOrd="0" presId="urn:microsoft.com/office/officeart/2008/layout/HexagonCluster"/>
    <dgm:cxn modelId="{D633B6FB-EEE1-4C3C-8853-F81003B73149}" type="presParOf" srcId="{3A818627-A20F-4D90-97C4-3D314B7778A6}" destId="{6AE8E01B-27BF-4709-A39D-CF91E2412330}" srcOrd="0" destOrd="0" presId="urn:microsoft.com/office/officeart/2008/layout/HexagonCluster"/>
    <dgm:cxn modelId="{8D96B34C-D70B-451E-9C1B-3607D8E6D641}" type="presParOf" srcId="{C49B2BD2-D502-4F13-9B79-25A12900254F}" destId="{C909F8D3-9574-464E-B0AC-B0C0FE7824BB}" srcOrd="4" destOrd="0" presId="urn:microsoft.com/office/officeart/2008/layout/HexagonCluster"/>
    <dgm:cxn modelId="{6E6DC0DC-B16F-49BF-B0E0-3032A51AF365}" type="presParOf" srcId="{C909F8D3-9574-464E-B0AC-B0C0FE7824BB}" destId="{F7744862-05A2-4FFE-A6B1-2B37CA04EA7D}" srcOrd="0" destOrd="0" presId="urn:microsoft.com/office/officeart/2008/layout/HexagonCluster"/>
    <dgm:cxn modelId="{BB297983-E38D-45B0-8E75-B215757FCB5B}" type="presParOf" srcId="{C49B2BD2-D502-4F13-9B79-25A12900254F}" destId="{AA0684FE-ACD2-4689-A634-14C106FFBD93}" srcOrd="5" destOrd="0" presId="urn:microsoft.com/office/officeart/2008/layout/HexagonCluster"/>
    <dgm:cxn modelId="{42D67EBF-6966-4C87-ADB7-70871425744E}" type="presParOf" srcId="{AA0684FE-ACD2-4689-A634-14C106FFBD93}" destId="{52438208-FEF2-4AE5-90DD-72C722613CA6}" srcOrd="0" destOrd="0" presId="urn:microsoft.com/office/officeart/2008/layout/HexagonCluster"/>
    <dgm:cxn modelId="{31D20AEF-A5B7-405E-BB0F-EA5066E03878}" type="presParOf" srcId="{C49B2BD2-D502-4F13-9B79-25A12900254F}" destId="{F30FA514-E6B1-4034-93E1-58C99E61346E}" srcOrd="6" destOrd="0" presId="urn:microsoft.com/office/officeart/2008/layout/HexagonCluster"/>
    <dgm:cxn modelId="{27644410-8EA0-4F55-A8DA-63B3818A2AA1}" type="presParOf" srcId="{F30FA514-E6B1-4034-93E1-58C99E61346E}" destId="{D6C6D101-3B14-4A24-B692-24D2F71FBC6F}" srcOrd="0" destOrd="0" presId="urn:microsoft.com/office/officeart/2008/layout/HexagonCluster"/>
    <dgm:cxn modelId="{BC0B6EBD-AB4B-4989-8BA6-6CFA037FD6CB}" type="presParOf" srcId="{C49B2BD2-D502-4F13-9B79-25A12900254F}" destId="{55AED50C-3448-47CF-A2C8-1EC800A4B6E2}" srcOrd="7" destOrd="0" presId="urn:microsoft.com/office/officeart/2008/layout/HexagonCluster"/>
    <dgm:cxn modelId="{B86B727C-D3C5-4774-A3F5-B794EB380157}" type="presParOf" srcId="{55AED50C-3448-47CF-A2C8-1EC800A4B6E2}" destId="{BA60BB7D-950F-4829-B248-A8E46284A2DF}" srcOrd="0" destOrd="0" presId="urn:microsoft.com/office/officeart/2008/layout/HexagonCluster"/>
    <dgm:cxn modelId="{787EE962-CBCE-44B0-B40E-BAFA1FB06924}" type="presParOf" srcId="{C49B2BD2-D502-4F13-9B79-25A12900254F}" destId="{DD82A185-8B8F-4866-BE6D-B7EC61E05C8D}" srcOrd="8" destOrd="0" presId="urn:microsoft.com/office/officeart/2008/layout/HexagonCluster"/>
    <dgm:cxn modelId="{01228259-6B5D-42A9-B771-A20B1A8C5326}" type="presParOf" srcId="{DD82A185-8B8F-4866-BE6D-B7EC61E05C8D}" destId="{6202FD55-0DF1-4984-AA62-5C5DD601ED40}" srcOrd="0" destOrd="0" presId="urn:microsoft.com/office/officeart/2008/layout/HexagonCluster"/>
    <dgm:cxn modelId="{A935B2C6-F51A-46FA-BD55-ECCC6BBCE546}" type="presParOf" srcId="{C49B2BD2-D502-4F13-9B79-25A12900254F}" destId="{B14B61DA-4DA4-4C5E-98FD-E8F59EB265B9}" srcOrd="9" destOrd="0" presId="urn:microsoft.com/office/officeart/2008/layout/HexagonCluster"/>
    <dgm:cxn modelId="{E0F0538D-B1B6-4409-AF1E-EF7852037994}" type="presParOf" srcId="{B14B61DA-4DA4-4C5E-98FD-E8F59EB265B9}" destId="{69D40F49-EB4B-45EF-8BFC-26708CFF4669}" srcOrd="0" destOrd="0" presId="urn:microsoft.com/office/officeart/2008/layout/HexagonCluster"/>
    <dgm:cxn modelId="{7E3D0C2E-354C-47D7-82EE-C4A25347D0EC}" type="presParOf" srcId="{C49B2BD2-D502-4F13-9B79-25A12900254F}" destId="{676BDFB8-8252-4A2F-A4AD-EC349C8228CC}" srcOrd="10" destOrd="0" presId="urn:microsoft.com/office/officeart/2008/layout/HexagonCluster"/>
    <dgm:cxn modelId="{F2CBC965-03F3-41B3-B818-E61BB9EFC7C2}" type="presParOf" srcId="{676BDFB8-8252-4A2F-A4AD-EC349C8228CC}" destId="{2DAB950F-A9B3-416A-842B-BDAFE681B9A0}" srcOrd="0" destOrd="0" presId="urn:microsoft.com/office/officeart/2008/layout/HexagonCluster"/>
    <dgm:cxn modelId="{4AAB7673-4E2B-4191-8822-15CABACB55BE}" type="presParOf" srcId="{C49B2BD2-D502-4F13-9B79-25A12900254F}" destId="{7392500F-DCAC-4AE0-993B-EDDFAB70F2E8}" srcOrd="11" destOrd="0" presId="urn:microsoft.com/office/officeart/2008/layout/HexagonCluster"/>
    <dgm:cxn modelId="{F856ACFC-4E6A-41E2-8237-AF5F464EAE15}" type="presParOf" srcId="{7392500F-DCAC-4AE0-993B-EDDFAB70F2E8}" destId="{E7BB8809-B822-4E06-AC22-650FCE6A2CE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D4C5C-4C2D-4A33-A1B8-8C869F3A495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B8C1A604-82B3-445B-957A-274F7AAFCB6A}">
      <dgm:prSet phldrT="[Текст]"/>
      <dgm:spPr/>
      <dgm:t>
        <a:bodyPr/>
        <a:lstStyle/>
        <a:p>
          <a:r>
            <a:rPr lang="ru-RU" dirty="0"/>
            <a:t>Теория</a:t>
          </a:r>
        </a:p>
      </dgm:t>
    </dgm:pt>
    <dgm:pt modelId="{9040BF9A-537F-4A4E-BBFA-1418EFA7AC78}" type="parTrans" cxnId="{4382B37D-3AB1-46D1-8053-7A02CFDEF558}">
      <dgm:prSet/>
      <dgm:spPr/>
      <dgm:t>
        <a:bodyPr/>
        <a:lstStyle/>
        <a:p>
          <a:endParaRPr lang="ru-RU"/>
        </a:p>
      </dgm:t>
    </dgm:pt>
    <dgm:pt modelId="{98A847B8-71CC-4996-BE08-0A8797CEE186}" type="sibTrans" cxnId="{4382B37D-3AB1-46D1-8053-7A02CFDEF558}">
      <dgm:prSet/>
      <dgm:spPr/>
      <dgm:t>
        <a:bodyPr/>
        <a:lstStyle/>
        <a:p>
          <a:endParaRPr lang="ru-RU"/>
        </a:p>
      </dgm:t>
    </dgm:pt>
    <dgm:pt modelId="{DCF6F227-157F-44D5-BF74-C5CAE37ABA11}">
      <dgm:prSet phldrT="[Текст]"/>
      <dgm:spPr/>
      <dgm:t>
        <a:bodyPr/>
        <a:lstStyle/>
        <a:p>
          <a:r>
            <a:rPr lang="ru-RU" dirty="0"/>
            <a:t>Практика</a:t>
          </a:r>
        </a:p>
      </dgm:t>
    </dgm:pt>
    <dgm:pt modelId="{81EF9CE4-7242-4A45-91D5-EB00CB62C25C}" type="parTrans" cxnId="{E2D13D7A-7641-4E95-826A-78898CC9E4C2}">
      <dgm:prSet/>
      <dgm:spPr/>
      <dgm:t>
        <a:bodyPr/>
        <a:lstStyle/>
        <a:p>
          <a:endParaRPr lang="ru-RU"/>
        </a:p>
      </dgm:t>
    </dgm:pt>
    <dgm:pt modelId="{877F492E-8964-4659-B500-81DF9A4C71DD}" type="sibTrans" cxnId="{E2D13D7A-7641-4E95-826A-78898CC9E4C2}">
      <dgm:prSet/>
      <dgm:spPr/>
      <dgm:t>
        <a:bodyPr/>
        <a:lstStyle/>
        <a:p>
          <a:endParaRPr lang="ru-RU"/>
        </a:p>
      </dgm:t>
    </dgm:pt>
    <dgm:pt modelId="{DCB38A33-BA33-435C-9623-8897A9297E3C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/>
            <a:t>ЛИЧНЫЙ ПРОЕКТ</a:t>
          </a:r>
        </a:p>
      </dgm:t>
    </dgm:pt>
    <dgm:pt modelId="{ECD6E0EE-E32F-49F9-8487-FE4689262AA6}" type="parTrans" cxnId="{1848D508-F430-4BB5-BC79-B7F9F45E061F}">
      <dgm:prSet/>
      <dgm:spPr/>
      <dgm:t>
        <a:bodyPr/>
        <a:lstStyle/>
        <a:p>
          <a:endParaRPr lang="ru-RU"/>
        </a:p>
      </dgm:t>
    </dgm:pt>
    <dgm:pt modelId="{75A1F2E5-05C2-42CC-A252-47779A02094C}" type="sibTrans" cxnId="{1848D508-F430-4BB5-BC79-B7F9F45E061F}">
      <dgm:prSet/>
      <dgm:spPr/>
      <dgm:t>
        <a:bodyPr/>
        <a:lstStyle/>
        <a:p>
          <a:endParaRPr lang="ru-RU"/>
        </a:p>
      </dgm:t>
    </dgm:pt>
    <dgm:pt modelId="{DE999229-6C52-49B1-AE95-C880D8B15131}" type="pres">
      <dgm:prSet presAssocID="{62BD4C5C-4C2D-4A33-A1B8-8C869F3A495C}" presName="compositeShape" presStyleCnt="0">
        <dgm:presLayoutVars>
          <dgm:dir/>
          <dgm:resizeHandles/>
        </dgm:presLayoutVars>
      </dgm:prSet>
      <dgm:spPr/>
    </dgm:pt>
    <dgm:pt modelId="{80DC478E-6807-4C19-88C4-AC4114E258DE}" type="pres">
      <dgm:prSet presAssocID="{62BD4C5C-4C2D-4A33-A1B8-8C869F3A495C}" presName="pyramid" presStyleLbl="node1" presStyleIdx="0" presStyleCnt="1" custScaleX="69031" custScaleY="73322" custLinFactNeighborX="14814" custLinFactNeighborY="-22218"/>
      <dgm:spPr>
        <a:solidFill>
          <a:srgbClr val="DBEEF4"/>
        </a:solidFill>
        <a:ln>
          <a:solidFill>
            <a:srgbClr val="0070C0"/>
          </a:solidFill>
        </a:ln>
      </dgm:spPr>
    </dgm:pt>
    <dgm:pt modelId="{4C09C358-69EE-4B96-8C69-164AE663D24C}" type="pres">
      <dgm:prSet presAssocID="{62BD4C5C-4C2D-4A33-A1B8-8C869F3A495C}" presName="theList" presStyleCnt="0"/>
      <dgm:spPr/>
    </dgm:pt>
    <dgm:pt modelId="{6A68AA1D-ECCF-427E-98DD-472F7B19D97D}" type="pres">
      <dgm:prSet presAssocID="{B8C1A604-82B3-445B-957A-274F7AAFCB6A}" presName="aNode" presStyleLbl="fgAcc1" presStyleIdx="0" presStyleCnt="3" custScaleX="57510" custScaleY="4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FFD1-2B14-4BA2-874C-1ACE693BE567}" type="pres">
      <dgm:prSet presAssocID="{B8C1A604-82B3-445B-957A-274F7AAFCB6A}" presName="aSpace" presStyleCnt="0"/>
      <dgm:spPr/>
    </dgm:pt>
    <dgm:pt modelId="{074B23E4-52BE-428B-BB12-DA69DAEF2A7F}" type="pres">
      <dgm:prSet presAssocID="{DCF6F227-157F-44D5-BF74-C5CAE37ABA11}" presName="aNode" presStyleLbl="fgAcc1" presStyleIdx="1" presStyleCnt="3" custScaleX="83315" custScaleY="62973" custLinFactNeighborX="143" custLinFactNeighborY="-9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CBB9C-59D1-4931-9430-D474021AA55A}" type="pres">
      <dgm:prSet presAssocID="{DCF6F227-157F-44D5-BF74-C5CAE37ABA11}" presName="aSpace" presStyleCnt="0"/>
      <dgm:spPr/>
    </dgm:pt>
    <dgm:pt modelId="{FCF5155A-31BB-4F61-B201-BD15D1843D4C}" type="pres">
      <dgm:prSet presAssocID="{DCB38A33-BA33-435C-9623-8897A9297E3C}" presName="aNode" presStyleLbl="fgAcc1" presStyleIdx="2" presStyleCnt="3" custScaleX="104539" custScaleY="70084" custLinFactY="-11642" custLinFactNeighborX="33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EE89-EA3B-4572-B1A3-EB34967DF524}" type="pres">
      <dgm:prSet presAssocID="{DCB38A33-BA33-435C-9623-8897A9297E3C}" presName="aSpace" presStyleCnt="0"/>
      <dgm:spPr/>
    </dgm:pt>
  </dgm:ptLst>
  <dgm:cxnLst>
    <dgm:cxn modelId="{F5439865-C648-4FC5-8EB6-F619893C871B}" type="presOf" srcId="{B8C1A604-82B3-445B-957A-274F7AAFCB6A}" destId="{6A68AA1D-ECCF-427E-98DD-472F7B19D97D}" srcOrd="0" destOrd="0" presId="urn:microsoft.com/office/officeart/2005/8/layout/pyramid2"/>
    <dgm:cxn modelId="{4382B37D-3AB1-46D1-8053-7A02CFDEF558}" srcId="{62BD4C5C-4C2D-4A33-A1B8-8C869F3A495C}" destId="{B8C1A604-82B3-445B-957A-274F7AAFCB6A}" srcOrd="0" destOrd="0" parTransId="{9040BF9A-537F-4A4E-BBFA-1418EFA7AC78}" sibTransId="{98A847B8-71CC-4996-BE08-0A8797CEE186}"/>
    <dgm:cxn modelId="{E2D13D7A-7641-4E95-826A-78898CC9E4C2}" srcId="{62BD4C5C-4C2D-4A33-A1B8-8C869F3A495C}" destId="{DCF6F227-157F-44D5-BF74-C5CAE37ABA11}" srcOrd="1" destOrd="0" parTransId="{81EF9CE4-7242-4A45-91D5-EB00CB62C25C}" sibTransId="{877F492E-8964-4659-B500-81DF9A4C71DD}"/>
    <dgm:cxn modelId="{1848D508-F430-4BB5-BC79-B7F9F45E061F}" srcId="{62BD4C5C-4C2D-4A33-A1B8-8C869F3A495C}" destId="{DCB38A33-BA33-435C-9623-8897A9297E3C}" srcOrd="2" destOrd="0" parTransId="{ECD6E0EE-E32F-49F9-8487-FE4689262AA6}" sibTransId="{75A1F2E5-05C2-42CC-A252-47779A02094C}"/>
    <dgm:cxn modelId="{C2C3A7E4-2048-4F6C-824E-95D7F4951026}" type="presOf" srcId="{DCB38A33-BA33-435C-9623-8897A9297E3C}" destId="{FCF5155A-31BB-4F61-B201-BD15D1843D4C}" srcOrd="0" destOrd="0" presId="urn:microsoft.com/office/officeart/2005/8/layout/pyramid2"/>
    <dgm:cxn modelId="{957E228C-C654-41ED-BA39-C433D1490E9B}" type="presOf" srcId="{DCF6F227-157F-44D5-BF74-C5CAE37ABA11}" destId="{074B23E4-52BE-428B-BB12-DA69DAEF2A7F}" srcOrd="0" destOrd="0" presId="urn:microsoft.com/office/officeart/2005/8/layout/pyramid2"/>
    <dgm:cxn modelId="{75D9657E-E14F-4D3B-A876-1963CE883B10}" type="presOf" srcId="{62BD4C5C-4C2D-4A33-A1B8-8C869F3A495C}" destId="{DE999229-6C52-49B1-AE95-C880D8B15131}" srcOrd="0" destOrd="0" presId="urn:microsoft.com/office/officeart/2005/8/layout/pyramid2"/>
    <dgm:cxn modelId="{240CE907-4861-4B23-8EFE-8E73D20CE2F6}" type="presParOf" srcId="{DE999229-6C52-49B1-AE95-C880D8B15131}" destId="{80DC478E-6807-4C19-88C4-AC4114E258DE}" srcOrd="0" destOrd="0" presId="urn:microsoft.com/office/officeart/2005/8/layout/pyramid2"/>
    <dgm:cxn modelId="{43936479-63A5-47A2-9994-55B54A337C26}" type="presParOf" srcId="{DE999229-6C52-49B1-AE95-C880D8B15131}" destId="{4C09C358-69EE-4B96-8C69-164AE663D24C}" srcOrd="1" destOrd="0" presId="urn:microsoft.com/office/officeart/2005/8/layout/pyramid2"/>
    <dgm:cxn modelId="{F917B52A-C674-4FB9-806D-961CCC778DDD}" type="presParOf" srcId="{4C09C358-69EE-4B96-8C69-164AE663D24C}" destId="{6A68AA1D-ECCF-427E-98DD-472F7B19D97D}" srcOrd="0" destOrd="0" presId="urn:microsoft.com/office/officeart/2005/8/layout/pyramid2"/>
    <dgm:cxn modelId="{F6C4CC80-442F-4019-8C14-6AE9A0F3BFEE}" type="presParOf" srcId="{4C09C358-69EE-4B96-8C69-164AE663D24C}" destId="{1DB8FFD1-2B14-4BA2-874C-1ACE693BE567}" srcOrd="1" destOrd="0" presId="urn:microsoft.com/office/officeart/2005/8/layout/pyramid2"/>
    <dgm:cxn modelId="{C66EC4DD-8CE6-4BE2-AAF2-CEBF2292D148}" type="presParOf" srcId="{4C09C358-69EE-4B96-8C69-164AE663D24C}" destId="{074B23E4-52BE-428B-BB12-DA69DAEF2A7F}" srcOrd="2" destOrd="0" presId="urn:microsoft.com/office/officeart/2005/8/layout/pyramid2"/>
    <dgm:cxn modelId="{1D6F504D-79BC-4910-B0F9-51009D3D31F8}" type="presParOf" srcId="{4C09C358-69EE-4B96-8C69-164AE663D24C}" destId="{ED0CBB9C-59D1-4931-9430-D474021AA55A}" srcOrd="3" destOrd="0" presId="urn:microsoft.com/office/officeart/2005/8/layout/pyramid2"/>
    <dgm:cxn modelId="{C6B08C8C-879F-4A71-9472-AE520282DF86}" type="presParOf" srcId="{4C09C358-69EE-4B96-8C69-164AE663D24C}" destId="{FCF5155A-31BB-4F61-B201-BD15D1843D4C}" srcOrd="4" destOrd="0" presId="urn:microsoft.com/office/officeart/2005/8/layout/pyramid2"/>
    <dgm:cxn modelId="{6369C702-F050-4E88-B4DF-DE6EC1178EAE}" type="presParOf" srcId="{4C09C358-69EE-4B96-8C69-164AE663D24C}" destId="{71A8EE89-EA3B-4572-B1A3-EB34967DF5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0E1FD8-A6A1-49B0-8C5E-33616FAAA4C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28D18F-FD48-4040-BC92-33A9DFC05615}">
      <dgm:prSet phldrT="[Текст]" custT="1"/>
      <dgm:spPr/>
      <dgm:t>
        <a:bodyPr/>
        <a:lstStyle/>
        <a:p>
          <a:r>
            <a:rPr lang="ru-RU" sz="1200" dirty="0" smtClean="0"/>
            <a:t>Умеет разрабатывать</a:t>
          </a:r>
          <a:br>
            <a:rPr lang="ru-RU" sz="1200" dirty="0" smtClean="0"/>
          </a:br>
          <a:r>
            <a:rPr lang="ru-RU" sz="1200" dirty="0" smtClean="0"/>
            <a:t> и реализовывать проекты в ВУЗе, есть опыт минимум по 3 проектам, тренер на фабрике процессов </a:t>
          </a:r>
          <a:endParaRPr lang="ru-RU" sz="1200" dirty="0"/>
        </a:p>
      </dgm:t>
    </dgm:pt>
    <dgm:pt modelId="{236DF14A-9CA9-4B42-9D02-FD659BEA3B92}" type="parTrans" cxnId="{2A17E023-CED0-4D2C-985F-83F2E0BD2289}">
      <dgm:prSet/>
      <dgm:spPr/>
      <dgm:t>
        <a:bodyPr/>
        <a:lstStyle/>
        <a:p>
          <a:endParaRPr lang="ru-RU"/>
        </a:p>
      </dgm:t>
    </dgm:pt>
    <dgm:pt modelId="{4C65E77E-74DE-4C75-8788-415C50AE419E}" type="sibTrans" cxnId="{2A17E023-CED0-4D2C-985F-83F2E0BD2289}">
      <dgm:prSet/>
      <dgm:spPr/>
      <dgm:t>
        <a:bodyPr/>
        <a:lstStyle/>
        <a:p>
          <a:endParaRPr lang="ru-RU"/>
        </a:p>
      </dgm:t>
    </dgm:pt>
    <dgm:pt modelId="{35AC7BEC-5A57-4786-96E6-31904E3D0518}">
      <dgm:prSet phldrT="[Текст]" custT="1"/>
      <dgm:spPr/>
      <dgm:t>
        <a:bodyPr/>
        <a:lstStyle/>
        <a:p>
          <a:r>
            <a:rPr lang="ru-RU" sz="1200" dirty="0" smtClean="0"/>
            <a:t>Умеет разрабатывать и реализовывать проекты в различных сферах деятельности, есть опыт наставничества минимум по 3 проектам в различных сферах</a:t>
          </a:r>
          <a:endParaRPr lang="ru-RU" sz="1200" dirty="0"/>
        </a:p>
      </dgm:t>
    </dgm:pt>
    <dgm:pt modelId="{C036F5C7-E8D9-497E-9DEA-E89EA34CEA71}" type="parTrans" cxnId="{64EFE0A4-63FD-42A0-8817-A7C173E51B65}">
      <dgm:prSet/>
      <dgm:spPr/>
      <dgm:t>
        <a:bodyPr/>
        <a:lstStyle/>
        <a:p>
          <a:endParaRPr lang="ru-RU"/>
        </a:p>
      </dgm:t>
    </dgm:pt>
    <dgm:pt modelId="{D76FDD57-F17D-4C0F-8F57-40E853294EE3}" type="sibTrans" cxnId="{64EFE0A4-63FD-42A0-8817-A7C173E51B65}">
      <dgm:prSet/>
      <dgm:spPr/>
      <dgm:t>
        <a:bodyPr/>
        <a:lstStyle/>
        <a:p>
          <a:endParaRPr lang="ru-RU"/>
        </a:p>
      </dgm:t>
    </dgm:pt>
    <dgm:pt modelId="{4F3DEDDD-D54C-44D7-B658-BFC803B916AB}">
      <dgm:prSet phldrT="[Текст]" custT="1"/>
      <dgm:spPr/>
      <dgm:t>
        <a:bodyPr/>
        <a:lstStyle/>
        <a:p>
          <a:r>
            <a:rPr lang="ru-RU" sz="1200" dirty="0" smtClean="0"/>
            <a:t>Умеет создавать систему управления, мотивации и наставничества в различных отраслях и сферах деятельности</a:t>
          </a:r>
          <a:endParaRPr lang="ru-RU" sz="1200" dirty="0"/>
        </a:p>
      </dgm:t>
    </dgm:pt>
    <dgm:pt modelId="{81928B83-CFF2-485E-9821-B7F62B6A9F26}" type="parTrans" cxnId="{085D5A8F-FC0F-4AFF-8286-3B7D535BD587}">
      <dgm:prSet/>
      <dgm:spPr/>
      <dgm:t>
        <a:bodyPr/>
        <a:lstStyle/>
        <a:p>
          <a:endParaRPr lang="ru-RU"/>
        </a:p>
      </dgm:t>
    </dgm:pt>
    <dgm:pt modelId="{1026DE5A-027E-489D-BBED-1002E566FE7A}" type="sibTrans" cxnId="{085D5A8F-FC0F-4AFF-8286-3B7D535BD587}">
      <dgm:prSet/>
      <dgm:spPr/>
      <dgm:t>
        <a:bodyPr/>
        <a:lstStyle/>
        <a:p>
          <a:endParaRPr lang="ru-RU"/>
        </a:p>
      </dgm:t>
    </dgm:pt>
    <dgm:pt modelId="{2B7CC1DF-A08D-4534-8A41-8163FB9802DB}" type="pres">
      <dgm:prSet presAssocID="{360E1FD8-A6A1-49B0-8C5E-33616FAAA4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AD0420-EB09-4139-BF13-D03A1367D9A0}" type="pres">
      <dgm:prSet presAssocID="{0728D18F-FD48-4040-BC92-33A9DFC05615}" presName="composite" presStyleCnt="0"/>
      <dgm:spPr/>
    </dgm:pt>
    <dgm:pt modelId="{F105826B-1636-4998-AAB5-D7BE5CB2A39B}" type="pres">
      <dgm:prSet presAssocID="{0728D18F-FD48-4040-BC92-33A9DFC05615}" presName="LShape" presStyleLbl="alignNode1" presStyleIdx="0" presStyleCnt="5"/>
      <dgm:spPr/>
    </dgm:pt>
    <dgm:pt modelId="{63AEF584-1863-4648-9209-0876AB471E96}" type="pres">
      <dgm:prSet presAssocID="{0728D18F-FD48-4040-BC92-33A9DFC0561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330A-08C2-40E6-92B7-33A8EAD33AA5}" type="pres">
      <dgm:prSet presAssocID="{0728D18F-FD48-4040-BC92-33A9DFC05615}" presName="Triangle" presStyleLbl="alignNode1" presStyleIdx="1" presStyleCnt="5"/>
      <dgm:spPr/>
    </dgm:pt>
    <dgm:pt modelId="{839E3407-A1E0-4769-909A-09A1A4ACA5CA}" type="pres">
      <dgm:prSet presAssocID="{4C65E77E-74DE-4C75-8788-415C50AE419E}" presName="sibTrans" presStyleCnt="0"/>
      <dgm:spPr/>
    </dgm:pt>
    <dgm:pt modelId="{B859687A-D9C6-4131-A417-A70BFA230418}" type="pres">
      <dgm:prSet presAssocID="{4C65E77E-74DE-4C75-8788-415C50AE419E}" presName="space" presStyleCnt="0"/>
      <dgm:spPr/>
    </dgm:pt>
    <dgm:pt modelId="{12F88759-32F0-4F35-B729-BE9DCBC073AB}" type="pres">
      <dgm:prSet presAssocID="{35AC7BEC-5A57-4786-96E6-31904E3D0518}" presName="composite" presStyleCnt="0"/>
      <dgm:spPr/>
    </dgm:pt>
    <dgm:pt modelId="{754780B0-7C25-4427-9409-351F5BE40CB8}" type="pres">
      <dgm:prSet presAssocID="{35AC7BEC-5A57-4786-96E6-31904E3D0518}" presName="LShape" presStyleLbl="alignNode1" presStyleIdx="2" presStyleCnt="5"/>
      <dgm:spPr/>
    </dgm:pt>
    <dgm:pt modelId="{D681C0FA-6CD9-4063-8F1D-C14BB0A68772}" type="pres">
      <dgm:prSet presAssocID="{35AC7BEC-5A57-4786-96E6-31904E3D051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71F-4A8B-467E-91C3-63F2A6B7CBF2}" type="pres">
      <dgm:prSet presAssocID="{35AC7BEC-5A57-4786-96E6-31904E3D0518}" presName="Triangle" presStyleLbl="alignNode1" presStyleIdx="3" presStyleCnt="5"/>
      <dgm:spPr/>
    </dgm:pt>
    <dgm:pt modelId="{03EE4EED-ACCB-46A6-882B-B61EF14DAFED}" type="pres">
      <dgm:prSet presAssocID="{D76FDD57-F17D-4C0F-8F57-40E853294EE3}" presName="sibTrans" presStyleCnt="0"/>
      <dgm:spPr/>
    </dgm:pt>
    <dgm:pt modelId="{DA8970CC-36B4-4231-9BB5-6AF7CF807ED2}" type="pres">
      <dgm:prSet presAssocID="{D76FDD57-F17D-4C0F-8F57-40E853294EE3}" presName="space" presStyleCnt="0"/>
      <dgm:spPr/>
    </dgm:pt>
    <dgm:pt modelId="{E21B6926-5450-475B-9E0B-0FEC6E1FD53A}" type="pres">
      <dgm:prSet presAssocID="{4F3DEDDD-D54C-44D7-B658-BFC803B916AB}" presName="composite" presStyleCnt="0"/>
      <dgm:spPr/>
    </dgm:pt>
    <dgm:pt modelId="{E7977810-E666-4B58-A877-1713F998CECE}" type="pres">
      <dgm:prSet presAssocID="{4F3DEDDD-D54C-44D7-B658-BFC803B916AB}" presName="LShape" presStyleLbl="alignNode1" presStyleIdx="4" presStyleCnt="5"/>
      <dgm:spPr/>
    </dgm:pt>
    <dgm:pt modelId="{FC26BEB8-D2F3-47BF-A89E-B29C420E1941}" type="pres">
      <dgm:prSet presAssocID="{4F3DEDDD-D54C-44D7-B658-BFC803B916A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7E023-CED0-4D2C-985F-83F2E0BD2289}" srcId="{360E1FD8-A6A1-49B0-8C5E-33616FAAA4C0}" destId="{0728D18F-FD48-4040-BC92-33A9DFC05615}" srcOrd="0" destOrd="0" parTransId="{236DF14A-9CA9-4B42-9D02-FD659BEA3B92}" sibTransId="{4C65E77E-74DE-4C75-8788-415C50AE419E}"/>
    <dgm:cxn modelId="{64EFE0A4-63FD-42A0-8817-A7C173E51B65}" srcId="{360E1FD8-A6A1-49B0-8C5E-33616FAAA4C0}" destId="{35AC7BEC-5A57-4786-96E6-31904E3D0518}" srcOrd="1" destOrd="0" parTransId="{C036F5C7-E8D9-497E-9DEA-E89EA34CEA71}" sibTransId="{D76FDD57-F17D-4C0F-8F57-40E853294EE3}"/>
    <dgm:cxn modelId="{80B03C65-131D-4704-B3D6-E5761B61393D}" type="presOf" srcId="{0728D18F-FD48-4040-BC92-33A9DFC05615}" destId="{63AEF584-1863-4648-9209-0876AB471E96}" srcOrd="0" destOrd="0" presId="urn:microsoft.com/office/officeart/2009/3/layout/StepUpProcess"/>
    <dgm:cxn modelId="{557F9D21-53BE-440F-ABF8-6BE904949654}" type="presOf" srcId="{360E1FD8-A6A1-49B0-8C5E-33616FAAA4C0}" destId="{2B7CC1DF-A08D-4534-8A41-8163FB9802DB}" srcOrd="0" destOrd="0" presId="urn:microsoft.com/office/officeart/2009/3/layout/StepUpProcess"/>
    <dgm:cxn modelId="{FAF27EFB-6A49-47E3-8314-D6D34F575400}" type="presOf" srcId="{35AC7BEC-5A57-4786-96E6-31904E3D0518}" destId="{D681C0FA-6CD9-4063-8F1D-C14BB0A68772}" srcOrd="0" destOrd="0" presId="urn:microsoft.com/office/officeart/2009/3/layout/StepUpProcess"/>
    <dgm:cxn modelId="{268D6F7D-D030-4588-BB59-845DDAD993B1}" type="presOf" srcId="{4F3DEDDD-D54C-44D7-B658-BFC803B916AB}" destId="{FC26BEB8-D2F3-47BF-A89E-B29C420E1941}" srcOrd="0" destOrd="0" presId="urn:microsoft.com/office/officeart/2009/3/layout/StepUpProcess"/>
    <dgm:cxn modelId="{085D5A8F-FC0F-4AFF-8286-3B7D535BD587}" srcId="{360E1FD8-A6A1-49B0-8C5E-33616FAAA4C0}" destId="{4F3DEDDD-D54C-44D7-B658-BFC803B916AB}" srcOrd="2" destOrd="0" parTransId="{81928B83-CFF2-485E-9821-B7F62B6A9F26}" sibTransId="{1026DE5A-027E-489D-BBED-1002E566FE7A}"/>
    <dgm:cxn modelId="{5EBC4111-6761-47E8-B7E9-B617DF420C51}" type="presParOf" srcId="{2B7CC1DF-A08D-4534-8A41-8163FB9802DB}" destId="{98AD0420-EB09-4139-BF13-D03A1367D9A0}" srcOrd="0" destOrd="0" presId="urn:microsoft.com/office/officeart/2009/3/layout/StepUpProcess"/>
    <dgm:cxn modelId="{359AA68D-6EE4-406C-B462-102182C58ED4}" type="presParOf" srcId="{98AD0420-EB09-4139-BF13-D03A1367D9A0}" destId="{F105826B-1636-4998-AAB5-D7BE5CB2A39B}" srcOrd="0" destOrd="0" presId="urn:microsoft.com/office/officeart/2009/3/layout/StepUpProcess"/>
    <dgm:cxn modelId="{3A9FC258-1507-4F4E-BD21-A805E4297E6E}" type="presParOf" srcId="{98AD0420-EB09-4139-BF13-D03A1367D9A0}" destId="{63AEF584-1863-4648-9209-0876AB471E96}" srcOrd="1" destOrd="0" presId="urn:microsoft.com/office/officeart/2009/3/layout/StepUpProcess"/>
    <dgm:cxn modelId="{FE6991D6-7B2F-4A2A-9CCF-197877E36D9A}" type="presParOf" srcId="{98AD0420-EB09-4139-BF13-D03A1367D9A0}" destId="{F65B330A-08C2-40E6-92B7-33A8EAD33AA5}" srcOrd="2" destOrd="0" presId="urn:microsoft.com/office/officeart/2009/3/layout/StepUpProcess"/>
    <dgm:cxn modelId="{D1445163-DC2F-40DC-B3A3-36016F72E64A}" type="presParOf" srcId="{2B7CC1DF-A08D-4534-8A41-8163FB9802DB}" destId="{839E3407-A1E0-4769-909A-09A1A4ACA5CA}" srcOrd="1" destOrd="0" presId="urn:microsoft.com/office/officeart/2009/3/layout/StepUpProcess"/>
    <dgm:cxn modelId="{9047330F-3188-4EA1-9504-23C878DA9229}" type="presParOf" srcId="{839E3407-A1E0-4769-909A-09A1A4ACA5CA}" destId="{B859687A-D9C6-4131-A417-A70BFA230418}" srcOrd="0" destOrd="0" presId="urn:microsoft.com/office/officeart/2009/3/layout/StepUpProcess"/>
    <dgm:cxn modelId="{1DDBC8FE-E641-47CC-89E1-904D8AF74AFF}" type="presParOf" srcId="{2B7CC1DF-A08D-4534-8A41-8163FB9802DB}" destId="{12F88759-32F0-4F35-B729-BE9DCBC073AB}" srcOrd="2" destOrd="0" presId="urn:microsoft.com/office/officeart/2009/3/layout/StepUpProcess"/>
    <dgm:cxn modelId="{565B39A2-C71C-4FB4-9DE9-0B0854D5A83F}" type="presParOf" srcId="{12F88759-32F0-4F35-B729-BE9DCBC073AB}" destId="{754780B0-7C25-4427-9409-351F5BE40CB8}" srcOrd="0" destOrd="0" presId="urn:microsoft.com/office/officeart/2009/3/layout/StepUpProcess"/>
    <dgm:cxn modelId="{E5B9E671-1C6C-4C27-8EE4-AAA0A2203FE3}" type="presParOf" srcId="{12F88759-32F0-4F35-B729-BE9DCBC073AB}" destId="{D681C0FA-6CD9-4063-8F1D-C14BB0A68772}" srcOrd="1" destOrd="0" presId="urn:microsoft.com/office/officeart/2009/3/layout/StepUpProcess"/>
    <dgm:cxn modelId="{F920279C-25D2-4ED3-A9FE-B1A4F280FE8C}" type="presParOf" srcId="{12F88759-32F0-4F35-B729-BE9DCBC073AB}" destId="{7CF7A71F-4A8B-467E-91C3-63F2A6B7CBF2}" srcOrd="2" destOrd="0" presId="urn:microsoft.com/office/officeart/2009/3/layout/StepUpProcess"/>
    <dgm:cxn modelId="{A6E9CC6C-8C03-49A2-A5C2-CB8BD31E34A0}" type="presParOf" srcId="{2B7CC1DF-A08D-4534-8A41-8163FB9802DB}" destId="{03EE4EED-ACCB-46A6-882B-B61EF14DAFED}" srcOrd="3" destOrd="0" presId="urn:microsoft.com/office/officeart/2009/3/layout/StepUpProcess"/>
    <dgm:cxn modelId="{8EB72146-AF4B-4516-8130-0EE6B358AFD7}" type="presParOf" srcId="{03EE4EED-ACCB-46A6-882B-B61EF14DAFED}" destId="{DA8970CC-36B4-4231-9BB5-6AF7CF807ED2}" srcOrd="0" destOrd="0" presId="urn:microsoft.com/office/officeart/2009/3/layout/StepUpProcess"/>
    <dgm:cxn modelId="{8B678D41-046D-426F-B81A-4C125CAF9070}" type="presParOf" srcId="{2B7CC1DF-A08D-4534-8A41-8163FB9802DB}" destId="{E21B6926-5450-475B-9E0B-0FEC6E1FD53A}" srcOrd="4" destOrd="0" presId="urn:microsoft.com/office/officeart/2009/3/layout/StepUpProcess"/>
    <dgm:cxn modelId="{9A8A8438-E995-4694-98D2-1BC7E9014334}" type="presParOf" srcId="{E21B6926-5450-475B-9E0B-0FEC6E1FD53A}" destId="{E7977810-E666-4B58-A877-1713F998CECE}" srcOrd="0" destOrd="0" presId="urn:microsoft.com/office/officeart/2009/3/layout/StepUpProcess"/>
    <dgm:cxn modelId="{28441CC7-7681-4A21-BEF7-D53A5BE0F961}" type="presParOf" srcId="{E21B6926-5450-475B-9E0B-0FEC6E1FD53A}" destId="{FC26BEB8-D2F3-47BF-A89E-B29C420E19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6C7493-0680-400F-B077-36315B241AF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1A056-1AEB-486C-BA21-5CF5FA1D45B7}">
      <dgm:prSet phldrT="[Текст]"/>
      <dgm:spPr/>
      <dgm:t>
        <a:bodyPr/>
        <a:lstStyle/>
        <a:p>
          <a:r>
            <a:rPr lang="ru-RU" dirty="0" smtClean="0"/>
            <a:t>Создание базы данных</a:t>
          </a:r>
          <a:endParaRPr lang="ru-RU" dirty="0"/>
        </a:p>
      </dgm:t>
    </dgm:pt>
    <dgm:pt modelId="{8BF80ED6-AE4A-4325-8372-D643E5D47E21}" type="parTrans" cxnId="{4EABD1F8-AA1F-4BCB-A287-01D29005DB87}">
      <dgm:prSet/>
      <dgm:spPr/>
      <dgm:t>
        <a:bodyPr/>
        <a:lstStyle/>
        <a:p>
          <a:endParaRPr lang="ru-RU"/>
        </a:p>
      </dgm:t>
    </dgm:pt>
    <dgm:pt modelId="{C3A20BDD-CADC-4077-9BD7-8AA9CD6ACF84}" type="sibTrans" cxnId="{4EABD1F8-AA1F-4BCB-A287-01D29005DB87}">
      <dgm:prSet/>
      <dgm:spPr/>
      <dgm:t>
        <a:bodyPr/>
        <a:lstStyle/>
        <a:p>
          <a:endParaRPr lang="ru-RU"/>
        </a:p>
      </dgm:t>
    </dgm:pt>
    <dgm:pt modelId="{1FD04971-C52E-4422-B6B5-819F80F03729}">
      <dgm:prSet phldrT="[Текст]"/>
      <dgm:spPr/>
      <dgm:t>
        <a:bodyPr/>
        <a:lstStyle/>
        <a:p>
          <a:r>
            <a:rPr lang="ru-RU" b="0" i="0" dirty="0" smtClean="0"/>
            <a:t>Осуществляют деятельность </a:t>
          </a:r>
          <a:r>
            <a:rPr lang="ru-RU" b="0" i="0" dirty="0" err="1" smtClean="0"/>
            <a:t>Росатом</a:t>
          </a:r>
          <a:r>
            <a:rPr lang="ru-RU" b="0" i="0" dirty="0" smtClean="0"/>
            <a:t>, </a:t>
          </a:r>
          <a:r>
            <a:rPr lang="ru-RU" b="0" i="0" dirty="0" err="1" smtClean="0"/>
            <a:t>Ростех</a:t>
          </a:r>
          <a:r>
            <a:rPr lang="ru-RU" b="0" i="0" dirty="0" smtClean="0"/>
            <a:t>, ГАЗ, Лукойл, </a:t>
          </a:r>
          <a:r>
            <a:rPr lang="ru-RU" b="0" i="0" dirty="0" err="1" smtClean="0"/>
            <a:t>Русполимет</a:t>
          </a:r>
          <a:r>
            <a:rPr lang="ru-RU" b="0" i="0" dirty="0" smtClean="0"/>
            <a:t>, </a:t>
          </a:r>
          <a:r>
            <a:rPr lang="ru-RU" b="0" i="0" dirty="0" err="1" smtClean="0"/>
            <a:t>Русвинил</a:t>
          </a:r>
          <a:r>
            <a:rPr lang="ru-RU" b="0" i="0" dirty="0" smtClean="0"/>
            <a:t>, </a:t>
          </a:r>
          <a:r>
            <a:rPr lang="ru-RU" b="0" i="0" dirty="0" err="1" smtClean="0"/>
            <a:t>Сибур</a:t>
          </a:r>
          <a:r>
            <a:rPr lang="ru-RU" b="0" i="0" dirty="0" smtClean="0"/>
            <a:t>, </a:t>
          </a:r>
          <a:r>
            <a:rPr lang="ru-RU" b="0" i="0" dirty="0" err="1" smtClean="0"/>
            <a:t>Оргхим</a:t>
          </a:r>
          <a:endParaRPr lang="ru-RU" dirty="0"/>
        </a:p>
      </dgm:t>
    </dgm:pt>
    <dgm:pt modelId="{A6508A02-BC1C-48CF-B945-8B9DB3B77FEA}" type="parTrans" cxnId="{BDC4F141-D766-43AC-BB09-328F616C94E9}">
      <dgm:prSet/>
      <dgm:spPr/>
      <dgm:t>
        <a:bodyPr/>
        <a:lstStyle/>
        <a:p>
          <a:endParaRPr lang="ru-RU"/>
        </a:p>
      </dgm:t>
    </dgm:pt>
    <dgm:pt modelId="{39E24CCF-2677-4C45-9A23-CE0AE79A6912}" type="sibTrans" cxnId="{BDC4F141-D766-43AC-BB09-328F616C94E9}">
      <dgm:prSet/>
      <dgm:spPr/>
      <dgm:t>
        <a:bodyPr/>
        <a:lstStyle/>
        <a:p>
          <a:endParaRPr lang="ru-RU"/>
        </a:p>
      </dgm:t>
    </dgm:pt>
    <dgm:pt modelId="{1AF4A607-C6F6-4DF5-857D-45BC80E9718F}">
      <dgm:prSet phldrT="[Текст]"/>
      <dgm:spPr/>
      <dgm:t>
        <a:bodyPr/>
        <a:lstStyle/>
        <a:p>
          <a:r>
            <a:rPr lang="ru-RU" dirty="0" smtClean="0"/>
            <a:t>Связь науки, образования и бизнеса</a:t>
          </a:r>
          <a:endParaRPr lang="ru-RU" dirty="0"/>
        </a:p>
      </dgm:t>
    </dgm:pt>
    <dgm:pt modelId="{0E46B531-108A-456B-AAB1-73E022727F33}" type="parTrans" cxnId="{8856ECC0-5066-49F6-A914-42E34F8440CF}">
      <dgm:prSet/>
      <dgm:spPr/>
      <dgm:t>
        <a:bodyPr/>
        <a:lstStyle/>
        <a:p>
          <a:endParaRPr lang="ru-RU"/>
        </a:p>
      </dgm:t>
    </dgm:pt>
    <dgm:pt modelId="{07BF11DD-0AFD-4E00-BD81-E6E1D1C6C818}" type="sibTrans" cxnId="{8856ECC0-5066-49F6-A914-42E34F8440CF}">
      <dgm:prSet/>
      <dgm:spPr/>
      <dgm:t>
        <a:bodyPr/>
        <a:lstStyle/>
        <a:p>
          <a:endParaRPr lang="ru-RU"/>
        </a:p>
      </dgm:t>
    </dgm:pt>
    <dgm:pt modelId="{C2413035-8E55-472F-86CD-B1F3728C602C}">
      <dgm:prSet phldrT="[Текст]"/>
      <dgm:spPr/>
      <dgm:t>
        <a:bodyPr/>
        <a:lstStyle/>
        <a:p>
          <a:r>
            <a:rPr lang="ru-RU" dirty="0" smtClean="0"/>
            <a:t>Наличие бережливых площадок для обучения в Нижнем Новгороде</a:t>
          </a:r>
          <a:endParaRPr lang="ru-RU" dirty="0"/>
        </a:p>
      </dgm:t>
    </dgm:pt>
    <dgm:pt modelId="{2B161D57-788C-4CAA-8ABA-B0A61FB6A9EA}" type="parTrans" cxnId="{5E83CC57-7DB5-4F18-8727-6AEFA3B2498B}">
      <dgm:prSet/>
      <dgm:spPr/>
      <dgm:t>
        <a:bodyPr/>
        <a:lstStyle/>
        <a:p>
          <a:endParaRPr lang="ru-RU"/>
        </a:p>
      </dgm:t>
    </dgm:pt>
    <dgm:pt modelId="{1A960FE6-12C5-4DFD-8152-AABF3049545C}" type="sibTrans" cxnId="{5E83CC57-7DB5-4F18-8727-6AEFA3B2498B}">
      <dgm:prSet/>
      <dgm:spPr/>
      <dgm:t>
        <a:bodyPr/>
        <a:lstStyle/>
        <a:p>
          <a:endParaRPr lang="ru-RU"/>
        </a:p>
      </dgm:t>
    </dgm:pt>
    <dgm:pt modelId="{76E2CBB4-D655-4229-A60B-9E588E49E39F}">
      <dgm:prSet phldrT="[Текст]"/>
      <dgm:spPr/>
      <dgm:t>
        <a:bodyPr/>
        <a:lstStyle/>
        <a:p>
          <a:r>
            <a:rPr lang="ru-RU" dirty="0" smtClean="0"/>
            <a:t>Изучение передовых технологий</a:t>
          </a:r>
          <a:endParaRPr lang="ru-RU" dirty="0"/>
        </a:p>
      </dgm:t>
    </dgm:pt>
    <dgm:pt modelId="{4CD071EC-30A6-4637-A551-A2B7AF38FAF0}" type="parTrans" cxnId="{F40F59F6-E6EB-4723-8913-5DD6679F1527}">
      <dgm:prSet/>
      <dgm:spPr/>
      <dgm:t>
        <a:bodyPr/>
        <a:lstStyle/>
        <a:p>
          <a:endParaRPr lang="ru-RU"/>
        </a:p>
      </dgm:t>
    </dgm:pt>
    <dgm:pt modelId="{54A91C70-1F44-4F0C-90A8-5D2782A2520A}" type="sibTrans" cxnId="{F40F59F6-E6EB-4723-8913-5DD6679F1527}">
      <dgm:prSet/>
      <dgm:spPr/>
      <dgm:t>
        <a:bodyPr/>
        <a:lstStyle/>
        <a:p>
          <a:endParaRPr lang="ru-RU"/>
        </a:p>
      </dgm:t>
    </dgm:pt>
    <dgm:pt modelId="{A059A92F-0505-4AD6-82D8-D18F2941649C}">
      <dgm:prSet phldrT="[Текст]"/>
      <dgm:spPr/>
      <dgm:t>
        <a:bodyPr/>
        <a:lstStyle/>
        <a:p>
          <a:r>
            <a:rPr lang="ru-RU" dirty="0" smtClean="0"/>
            <a:t>Реализация проекта «Эффективная губерния»</a:t>
          </a:r>
          <a:endParaRPr lang="ru-RU" dirty="0"/>
        </a:p>
      </dgm:t>
    </dgm:pt>
    <dgm:pt modelId="{B00225B1-084D-4FF2-BEA2-F93A0BFEE031}" type="parTrans" cxnId="{A2254748-E594-46ED-BC3A-1486468DBAA6}">
      <dgm:prSet/>
      <dgm:spPr/>
      <dgm:t>
        <a:bodyPr/>
        <a:lstStyle/>
        <a:p>
          <a:endParaRPr lang="ru-RU"/>
        </a:p>
      </dgm:t>
    </dgm:pt>
    <dgm:pt modelId="{E0708A01-FF3D-4ECA-B0B6-E76C94E927E8}" type="sibTrans" cxnId="{A2254748-E594-46ED-BC3A-1486468DBAA6}">
      <dgm:prSet/>
      <dgm:spPr/>
      <dgm:t>
        <a:bodyPr/>
        <a:lstStyle/>
        <a:p>
          <a:endParaRPr lang="ru-RU"/>
        </a:p>
      </dgm:t>
    </dgm:pt>
    <dgm:pt modelId="{35987B4A-AA9D-45B4-98C9-74C2E6E12C3D}" type="pres">
      <dgm:prSet presAssocID="{BD6C7493-0680-400F-B077-36315B241AF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4700C9C-6776-43C3-AD0A-14F79ED15E57}" type="pres">
      <dgm:prSet presAssocID="{6181A056-1AEB-486C-BA21-5CF5FA1D45B7}" presName="composite" presStyleCnt="0"/>
      <dgm:spPr/>
    </dgm:pt>
    <dgm:pt modelId="{C184AEBA-91FD-40E2-B5F0-96DE8B72B0AB}" type="pres">
      <dgm:prSet presAssocID="{6181A056-1AEB-486C-BA21-5CF5FA1D45B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F720-F0C1-49A6-A1B5-987577D05482}" type="pres">
      <dgm:prSet presAssocID="{6181A056-1AEB-486C-BA21-5CF5FA1D45B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4B2B9-8337-4AE9-9BD3-2BC16E427D2F}" type="pres">
      <dgm:prSet presAssocID="{6181A056-1AEB-486C-BA21-5CF5FA1D45B7}" presName="BalanceSpacing" presStyleCnt="0"/>
      <dgm:spPr/>
    </dgm:pt>
    <dgm:pt modelId="{DEC4A9C8-99BE-4C52-A7EA-8B57CA69535B}" type="pres">
      <dgm:prSet presAssocID="{6181A056-1AEB-486C-BA21-5CF5FA1D45B7}" presName="BalanceSpacing1" presStyleCnt="0"/>
      <dgm:spPr/>
    </dgm:pt>
    <dgm:pt modelId="{58AFFFB4-7072-45F9-B088-8352B095DCC1}" type="pres">
      <dgm:prSet presAssocID="{C3A20BDD-CADC-4077-9BD7-8AA9CD6ACF84}" presName="Accent1Text" presStyleLbl="node1" presStyleIdx="1" presStyleCnt="6"/>
      <dgm:spPr/>
      <dgm:t>
        <a:bodyPr/>
        <a:lstStyle/>
        <a:p>
          <a:endParaRPr lang="ru-RU"/>
        </a:p>
      </dgm:t>
    </dgm:pt>
    <dgm:pt modelId="{B3029E21-ADEC-4EDE-BC86-93FFC7765655}" type="pres">
      <dgm:prSet presAssocID="{C3A20BDD-CADC-4077-9BD7-8AA9CD6ACF84}" presName="spaceBetweenRectangles" presStyleCnt="0"/>
      <dgm:spPr/>
    </dgm:pt>
    <dgm:pt modelId="{C18E6B72-E373-4F37-834F-E3401E095442}" type="pres">
      <dgm:prSet presAssocID="{1AF4A607-C6F6-4DF5-857D-45BC80E9718F}" presName="composite" presStyleCnt="0"/>
      <dgm:spPr/>
    </dgm:pt>
    <dgm:pt modelId="{F13D4F46-D014-461B-A8B9-572B3AE68776}" type="pres">
      <dgm:prSet presAssocID="{1AF4A607-C6F6-4DF5-857D-45BC80E9718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1BC35-7856-4F04-BC83-1F930BDC67D2}" type="pres">
      <dgm:prSet presAssocID="{1AF4A607-C6F6-4DF5-857D-45BC80E9718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CE5EB-FC5B-4247-B62B-89628F3F5D4C}" type="pres">
      <dgm:prSet presAssocID="{1AF4A607-C6F6-4DF5-857D-45BC80E9718F}" presName="BalanceSpacing" presStyleCnt="0"/>
      <dgm:spPr/>
    </dgm:pt>
    <dgm:pt modelId="{484322D2-7861-4506-BF31-A2FE0CAD901E}" type="pres">
      <dgm:prSet presAssocID="{1AF4A607-C6F6-4DF5-857D-45BC80E9718F}" presName="BalanceSpacing1" presStyleCnt="0"/>
      <dgm:spPr/>
    </dgm:pt>
    <dgm:pt modelId="{37C9DC9C-91A5-4E38-AB80-CEFFB2A612B3}" type="pres">
      <dgm:prSet presAssocID="{07BF11DD-0AFD-4E00-BD81-E6E1D1C6C818}" presName="Accent1Text" presStyleLbl="node1" presStyleIdx="3" presStyleCnt="6"/>
      <dgm:spPr/>
      <dgm:t>
        <a:bodyPr/>
        <a:lstStyle/>
        <a:p>
          <a:endParaRPr lang="ru-RU"/>
        </a:p>
      </dgm:t>
    </dgm:pt>
    <dgm:pt modelId="{6467E10C-FC2F-4555-A3F8-6360B579D538}" type="pres">
      <dgm:prSet presAssocID="{07BF11DD-0AFD-4E00-BD81-E6E1D1C6C818}" presName="spaceBetweenRectangles" presStyleCnt="0"/>
      <dgm:spPr/>
    </dgm:pt>
    <dgm:pt modelId="{24040F13-12DD-49E9-A8BD-53496E8094F1}" type="pres">
      <dgm:prSet presAssocID="{76E2CBB4-D655-4229-A60B-9E588E49E39F}" presName="composite" presStyleCnt="0"/>
      <dgm:spPr/>
    </dgm:pt>
    <dgm:pt modelId="{80EC03D5-32C6-4BEB-ADB6-FDAB0D846E82}" type="pres">
      <dgm:prSet presAssocID="{76E2CBB4-D655-4229-A60B-9E588E49E39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624AA-F5A5-403A-8DD2-E07782D6C229}" type="pres">
      <dgm:prSet presAssocID="{76E2CBB4-D655-4229-A60B-9E588E49E39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FD60D-35C3-4C13-8CF3-E3AF69742E41}" type="pres">
      <dgm:prSet presAssocID="{76E2CBB4-D655-4229-A60B-9E588E49E39F}" presName="BalanceSpacing" presStyleCnt="0"/>
      <dgm:spPr/>
    </dgm:pt>
    <dgm:pt modelId="{DB67387D-03BB-4A2F-9327-0C2BD4B63C20}" type="pres">
      <dgm:prSet presAssocID="{76E2CBB4-D655-4229-A60B-9E588E49E39F}" presName="BalanceSpacing1" presStyleCnt="0"/>
      <dgm:spPr/>
    </dgm:pt>
    <dgm:pt modelId="{E27EA18D-F3EB-40DF-AA31-C940CD31B24F}" type="pres">
      <dgm:prSet presAssocID="{54A91C70-1F44-4F0C-90A8-5D2782A2520A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E83CC57-7DB5-4F18-8727-6AEFA3B2498B}" srcId="{1AF4A607-C6F6-4DF5-857D-45BC80E9718F}" destId="{C2413035-8E55-472F-86CD-B1F3728C602C}" srcOrd="0" destOrd="0" parTransId="{2B161D57-788C-4CAA-8ABA-B0A61FB6A9EA}" sibTransId="{1A960FE6-12C5-4DFD-8152-AABF3049545C}"/>
    <dgm:cxn modelId="{8856ECC0-5066-49F6-A914-42E34F8440CF}" srcId="{BD6C7493-0680-400F-B077-36315B241AF6}" destId="{1AF4A607-C6F6-4DF5-857D-45BC80E9718F}" srcOrd="1" destOrd="0" parTransId="{0E46B531-108A-456B-AAB1-73E022727F33}" sibTransId="{07BF11DD-0AFD-4E00-BD81-E6E1D1C6C818}"/>
    <dgm:cxn modelId="{35D23961-C637-4D54-BD7A-6472DEDBEF6B}" type="presOf" srcId="{07BF11DD-0AFD-4E00-BD81-E6E1D1C6C818}" destId="{37C9DC9C-91A5-4E38-AB80-CEFFB2A612B3}" srcOrd="0" destOrd="0" presId="urn:microsoft.com/office/officeart/2008/layout/AlternatingHexagons"/>
    <dgm:cxn modelId="{BDC4F141-D766-43AC-BB09-328F616C94E9}" srcId="{6181A056-1AEB-486C-BA21-5CF5FA1D45B7}" destId="{1FD04971-C52E-4422-B6B5-819F80F03729}" srcOrd="0" destOrd="0" parTransId="{A6508A02-BC1C-48CF-B945-8B9DB3B77FEA}" sibTransId="{39E24CCF-2677-4C45-9A23-CE0AE79A6912}"/>
    <dgm:cxn modelId="{7A3DA993-393B-4C55-A966-3FAB06FAB99D}" type="presOf" srcId="{C2413035-8E55-472F-86CD-B1F3728C602C}" destId="{8AE1BC35-7856-4F04-BC83-1F930BDC67D2}" srcOrd="0" destOrd="0" presId="urn:microsoft.com/office/officeart/2008/layout/AlternatingHexagons"/>
    <dgm:cxn modelId="{EF5AD328-AAE3-4D6A-8B23-B171D37CB68C}" type="presOf" srcId="{54A91C70-1F44-4F0C-90A8-5D2782A2520A}" destId="{E27EA18D-F3EB-40DF-AA31-C940CD31B24F}" srcOrd="0" destOrd="0" presId="urn:microsoft.com/office/officeart/2008/layout/AlternatingHexagons"/>
    <dgm:cxn modelId="{00DC55CA-3696-4A30-A09A-8ED114F68FF4}" type="presOf" srcId="{A059A92F-0505-4AD6-82D8-D18F2941649C}" destId="{A18624AA-F5A5-403A-8DD2-E07782D6C229}" srcOrd="0" destOrd="0" presId="urn:microsoft.com/office/officeart/2008/layout/AlternatingHexagons"/>
    <dgm:cxn modelId="{C34D437D-073F-4568-89F5-850F0DAE2615}" type="presOf" srcId="{76E2CBB4-D655-4229-A60B-9E588E49E39F}" destId="{80EC03D5-32C6-4BEB-ADB6-FDAB0D846E82}" srcOrd="0" destOrd="0" presId="urn:microsoft.com/office/officeart/2008/layout/AlternatingHexagons"/>
    <dgm:cxn modelId="{35F7BCB2-9923-4F62-B0E1-973105811E35}" type="presOf" srcId="{1AF4A607-C6F6-4DF5-857D-45BC80E9718F}" destId="{F13D4F46-D014-461B-A8B9-572B3AE68776}" srcOrd="0" destOrd="0" presId="urn:microsoft.com/office/officeart/2008/layout/AlternatingHexagons"/>
    <dgm:cxn modelId="{F40F59F6-E6EB-4723-8913-5DD6679F1527}" srcId="{BD6C7493-0680-400F-B077-36315B241AF6}" destId="{76E2CBB4-D655-4229-A60B-9E588E49E39F}" srcOrd="2" destOrd="0" parTransId="{4CD071EC-30A6-4637-A551-A2B7AF38FAF0}" sibTransId="{54A91C70-1F44-4F0C-90A8-5D2782A2520A}"/>
    <dgm:cxn modelId="{A2254748-E594-46ED-BC3A-1486468DBAA6}" srcId="{76E2CBB4-D655-4229-A60B-9E588E49E39F}" destId="{A059A92F-0505-4AD6-82D8-D18F2941649C}" srcOrd="0" destOrd="0" parTransId="{B00225B1-084D-4FF2-BEA2-F93A0BFEE031}" sibTransId="{E0708A01-FF3D-4ECA-B0B6-E76C94E927E8}"/>
    <dgm:cxn modelId="{4EABD1F8-AA1F-4BCB-A287-01D29005DB87}" srcId="{BD6C7493-0680-400F-B077-36315B241AF6}" destId="{6181A056-1AEB-486C-BA21-5CF5FA1D45B7}" srcOrd="0" destOrd="0" parTransId="{8BF80ED6-AE4A-4325-8372-D643E5D47E21}" sibTransId="{C3A20BDD-CADC-4077-9BD7-8AA9CD6ACF84}"/>
    <dgm:cxn modelId="{5930BC50-E4EB-439F-9543-F5CDAAF094EF}" type="presOf" srcId="{1FD04971-C52E-4422-B6B5-819F80F03729}" destId="{1FA5F720-F0C1-49A6-A1B5-987577D05482}" srcOrd="0" destOrd="0" presId="urn:microsoft.com/office/officeart/2008/layout/AlternatingHexagons"/>
    <dgm:cxn modelId="{40193573-A595-48DD-B4F8-4B2ABE5D3CBA}" type="presOf" srcId="{C3A20BDD-CADC-4077-9BD7-8AA9CD6ACF84}" destId="{58AFFFB4-7072-45F9-B088-8352B095DCC1}" srcOrd="0" destOrd="0" presId="urn:microsoft.com/office/officeart/2008/layout/AlternatingHexagons"/>
    <dgm:cxn modelId="{E4D1F3C8-924C-4BB6-9083-1495C6093D83}" type="presOf" srcId="{6181A056-1AEB-486C-BA21-5CF5FA1D45B7}" destId="{C184AEBA-91FD-40E2-B5F0-96DE8B72B0AB}" srcOrd="0" destOrd="0" presId="urn:microsoft.com/office/officeart/2008/layout/AlternatingHexagons"/>
    <dgm:cxn modelId="{0B984B1B-AA41-4F1F-B9B8-5069FA1E555A}" type="presOf" srcId="{BD6C7493-0680-400F-B077-36315B241AF6}" destId="{35987B4A-AA9D-45B4-98C9-74C2E6E12C3D}" srcOrd="0" destOrd="0" presId="urn:microsoft.com/office/officeart/2008/layout/AlternatingHexagons"/>
    <dgm:cxn modelId="{324AE937-998A-482A-975A-9A6C9D3B90DA}" type="presParOf" srcId="{35987B4A-AA9D-45B4-98C9-74C2E6E12C3D}" destId="{54700C9C-6776-43C3-AD0A-14F79ED15E57}" srcOrd="0" destOrd="0" presId="urn:microsoft.com/office/officeart/2008/layout/AlternatingHexagons"/>
    <dgm:cxn modelId="{3FCC50C0-A5D1-492A-A371-CF71D4062CDC}" type="presParOf" srcId="{54700C9C-6776-43C3-AD0A-14F79ED15E57}" destId="{C184AEBA-91FD-40E2-B5F0-96DE8B72B0AB}" srcOrd="0" destOrd="0" presId="urn:microsoft.com/office/officeart/2008/layout/AlternatingHexagons"/>
    <dgm:cxn modelId="{8A8D6485-7044-4115-8BF1-194DEF289999}" type="presParOf" srcId="{54700C9C-6776-43C3-AD0A-14F79ED15E57}" destId="{1FA5F720-F0C1-49A6-A1B5-987577D05482}" srcOrd="1" destOrd="0" presId="urn:microsoft.com/office/officeart/2008/layout/AlternatingHexagons"/>
    <dgm:cxn modelId="{738F3C54-76C2-406A-A456-5CCB17E7BCB8}" type="presParOf" srcId="{54700C9C-6776-43C3-AD0A-14F79ED15E57}" destId="{7E44B2B9-8337-4AE9-9BD3-2BC16E427D2F}" srcOrd="2" destOrd="0" presId="urn:microsoft.com/office/officeart/2008/layout/AlternatingHexagons"/>
    <dgm:cxn modelId="{1FF3A130-1E87-4D1A-8857-FB7D46D64874}" type="presParOf" srcId="{54700C9C-6776-43C3-AD0A-14F79ED15E57}" destId="{DEC4A9C8-99BE-4C52-A7EA-8B57CA69535B}" srcOrd="3" destOrd="0" presId="urn:microsoft.com/office/officeart/2008/layout/AlternatingHexagons"/>
    <dgm:cxn modelId="{78293441-3575-49EE-A939-4F8B9226EF54}" type="presParOf" srcId="{54700C9C-6776-43C3-AD0A-14F79ED15E57}" destId="{58AFFFB4-7072-45F9-B088-8352B095DCC1}" srcOrd="4" destOrd="0" presId="urn:microsoft.com/office/officeart/2008/layout/AlternatingHexagons"/>
    <dgm:cxn modelId="{FD660A0B-FE56-409A-BD60-FDFE7AD6194E}" type="presParOf" srcId="{35987B4A-AA9D-45B4-98C9-74C2E6E12C3D}" destId="{B3029E21-ADEC-4EDE-BC86-93FFC7765655}" srcOrd="1" destOrd="0" presId="urn:microsoft.com/office/officeart/2008/layout/AlternatingHexagons"/>
    <dgm:cxn modelId="{A60A9236-54AE-4212-9E3E-4576F09648D5}" type="presParOf" srcId="{35987B4A-AA9D-45B4-98C9-74C2E6E12C3D}" destId="{C18E6B72-E373-4F37-834F-E3401E095442}" srcOrd="2" destOrd="0" presId="urn:microsoft.com/office/officeart/2008/layout/AlternatingHexagons"/>
    <dgm:cxn modelId="{AE183AB1-C29C-4C38-9841-9C19D73AAEEC}" type="presParOf" srcId="{C18E6B72-E373-4F37-834F-E3401E095442}" destId="{F13D4F46-D014-461B-A8B9-572B3AE68776}" srcOrd="0" destOrd="0" presId="urn:microsoft.com/office/officeart/2008/layout/AlternatingHexagons"/>
    <dgm:cxn modelId="{B7B8FCAF-4094-4DD8-AE98-E861896B9E3A}" type="presParOf" srcId="{C18E6B72-E373-4F37-834F-E3401E095442}" destId="{8AE1BC35-7856-4F04-BC83-1F930BDC67D2}" srcOrd="1" destOrd="0" presId="urn:microsoft.com/office/officeart/2008/layout/AlternatingHexagons"/>
    <dgm:cxn modelId="{8A193C26-72CE-46B3-BBA4-FA66AA967E83}" type="presParOf" srcId="{C18E6B72-E373-4F37-834F-E3401E095442}" destId="{9F7CE5EB-FC5B-4247-B62B-89628F3F5D4C}" srcOrd="2" destOrd="0" presId="urn:microsoft.com/office/officeart/2008/layout/AlternatingHexagons"/>
    <dgm:cxn modelId="{A6B3CB9C-031D-4325-8AB6-5586C1C18573}" type="presParOf" srcId="{C18E6B72-E373-4F37-834F-E3401E095442}" destId="{484322D2-7861-4506-BF31-A2FE0CAD901E}" srcOrd="3" destOrd="0" presId="urn:microsoft.com/office/officeart/2008/layout/AlternatingHexagons"/>
    <dgm:cxn modelId="{E6ED3D12-E1FA-44E9-8DA3-46C8A13A6F9A}" type="presParOf" srcId="{C18E6B72-E373-4F37-834F-E3401E095442}" destId="{37C9DC9C-91A5-4E38-AB80-CEFFB2A612B3}" srcOrd="4" destOrd="0" presId="urn:microsoft.com/office/officeart/2008/layout/AlternatingHexagons"/>
    <dgm:cxn modelId="{0B14E962-83DB-4B53-B059-50F9A1573514}" type="presParOf" srcId="{35987B4A-AA9D-45B4-98C9-74C2E6E12C3D}" destId="{6467E10C-FC2F-4555-A3F8-6360B579D538}" srcOrd="3" destOrd="0" presId="urn:microsoft.com/office/officeart/2008/layout/AlternatingHexagons"/>
    <dgm:cxn modelId="{D2167771-6780-4991-B4CE-E141C177D424}" type="presParOf" srcId="{35987B4A-AA9D-45B4-98C9-74C2E6E12C3D}" destId="{24040F13-12DD-49E9-A8BD-53496E8094F1}" srcOrd="4" destOrd="0" presId="urn:microsoft.com/office/officeart/2008/layout/AlternatingHexagons"/>
    <dgm:cxn modelId="{D313AE0A-916C-4271-9E67-4CEBCB40858A}" type="presParOf" srcId="{24040F13-12DD-49E9-A8BD-53496E8094F1}" destId="{80EC03D5-32C6-4BEB-ADB6-FDAB0D846E82}" srcOrd="0" destOrd="0" presId="urn:microsoft.com/office/officeart/2008/layout/AlternatingHexagons"/>
    <dgm:cxn modelId="{71EADB7C-1721-4475-8253-692464B5D814}" type="presParOf" srcId="{24040F13-12DD-49E9-A8BD-53496E8094F1}" destId="{A18624AA-F5A5-403A-8DD2-E07782D6C229}" srcOrd="1" destOrd="0" presId="urn:microsoft.com/office/officeart/2008/layout/AlternatingHexagons"/>
    <dgm:cxn modelId="{DEA7B32B-3478-4E2F-8E3E-12098BFF2A46}" type="presParOf" srcId="{24040F13-12DD-49E9-A8BD-53496E8094F1}" destId="{E43FD60D-35C3-4C13-8CF3-E3AF69742E41}" srcOrd="2" destOrd="0" presId="urn:microsoft.com/office/officeart/2008/layout/AlternatingHexagons"/>
    <dgm:cxn modelId="{A7D8FE51-6897-43FE-8450-BF79C0B6FC8B}" type="presParOf" srcId="{24040F13-12DD-49E9-A8BD-53496E8094F1}" destId="{DB67387D-03BB-4A2F-9327-0C2BD4B63C20}" srcOrd="3" destOrd="0" presId="urn:microsoft.com/office/officeart/2008/layout/AlternatingHexagons"/>
    <dgm:cxn modelId="{22021333-001F-44BB-935F-AFA8F63DA0FB}" type="presParOf" srcId="{24040F13-12DD-49E9-A8BD-53496E8094F1}" destId="{E27EA18D-F3EB-40DF-AA31-C940CD31B2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D1AB05-26DD-4729-A336-4F388BF788A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9CEFF-29F0-4607-946F-8B4B0DBE8E7B}">
      <dgm:prSet phldrT="[Текст]"/>
      <dgm:spPr/>
      <dgm:t>
        <a:bodyPr/>
        <a:lstStyle/>
        <a:p>
          <a:r>
            <a:rPr lang="ru-RU" dirty="0" smtClean="0"/>
            <a:t>Рабочий</a:t>
          </a:r>
          <a:endParaRPr lang="ru-RU" dirty="0"/>
        </a:p>
      </dgm:t>
    </dgm:pt>
    <dgm:pt modelId="{24319072-39DC-4E6C-8718-60EE503C05F7}" type="parTrans" cxnId="{6B51DACA-7EC3-4477-9474-58BE99DA544B}">
      <dgm:prSet/>
      <dgm:spPr/>
      <dgm:t>
        <a:bodyPr/>
        <a:lstStyle/>
        <a:p>
          <a:endParaRPr lang="ru-RU"/>
        </a:p>
      </dgm:t>
    </dgm:pt>
    <dgm:pt modelId="{9B4F0D7E-20E9-46A0-8A6C-36D125781332}" type="sibTrans" cxnId="{6B51DACA-7EC3-4477-9474-58BE99DA544B}">
      <dgm:prSet/>
      <dgm:spPr/>
      <dgm:t>
        <a:bodyPr/>
        <a:lstStyle/>
        <a:p>
          <a:endParaRPr lang="ru-RU"/>
        </a:p>
      </dgm:t>
    </dgm:pt>
    <dgm:pt modelId="{C1D3AE5F-E8E0-45FD-A246-CF6B13FF6024}">
      <dgm:prSet phldrT="[Текст]"/>
      <dgm:spPr/>
      <dgm:t>
        <a:bodyPr/>
        <a:lstStyle/>
        <a:p>
          <a:r>
            <a:rPr lang="ru-RU" dirty="0" smtClean="0"/>
            <a:t>Базовые знания</a:t>
          </a:r>
          <a:endParaRPr lang="ru-RU" dirty="0"/>
        </a:p>
      </dgm:t>
    </dgm:pt>
    <dgm:pt modelId="{DC3A15D2-AAC7-4D89-8B52-56ECE1E2D86A}" type="parTrans" cxnId="{21F07FA8-62DD-4328-8199-7C0539541C81}">
      <dgm:prSet/>
      <dgm:spPr/>
      <dgm:t>
        <a:bodyPr/>
        <a:lstStyle/>
        <a:p>
          <a:endParaRPr lang="ru-RU"/>
        </a:p>
      </dgm:t>
    </dgm:pt>
    <dgm:pt modelId="{1521ACBC-9607-4892-8A37-60D9CCE35426}" type="sibTrans" cxnId="{21F07FA8-62DD-4328-8199-7C0539541C81}">
      <dgm:prSet/>
      <dgm:spPr/>
      <dgm:t>
        <a:bodyPr/>
        <a:lstStyle/>
        <a:p>
          <a:endParaRPr lang="ru-RU"/>
        </a:p>
      </dgm:t>
    </dgm:pt>
    <dgm:pt modelId="{1AC316BA-2255-4450-81CB-D23C808D734B}">
      <dgm:prSet phldrT="[Текст]"/>
      <dgm:spPr/>
      <dgm:t>
        <a:bodyPr/>
        <a:lstStyle/>
        <a:p>
          <a:r>
            <a:rPr lang="ru-RU" dirty="0" smtClean="0"/>
            <a:t>Продвинутые знания</a:t>
          </a:r>
          <a:endParaRPr lang="ru-RU" dirty="0"/>
        </a:p>
      </dgm:t>
    </dgm:pt>
    <dgm:pt modelId="{DE47333A-F0FB-42C8-8E6C-F41382ACC950}" type="parTrans" cxnId="{F6D018AE-821E-4940-9BCA-4B9C25131F12}">
      <dgm:prSet/>
      <dgm:spPr/>
      <dgm:t>
        <a:bodyPr/>
        <a:lstStyle/>
        <a:p>
          <a:endParaRPr lang="ru-RU"/>
        </a:p>
      </dgm:t>
    </dgm:pt>
    <dgm:pt modelId="{B7B71B95-0A57-4302-BC61-F4C3F731A8E4}" type="sibTrans" cxnId="{F6D018AE-821E-4940-9BCA-4B9C25131F12}">
      <dgm:prSet/>
      <dgm:spPr/>
      <dgm:t>
        <a:bodyPr/>
        <a:lstStyle/>
        <a:p>
          <a:endParaRPr lang="ru-RU"/>
        </a:p>
      </dgm:t>
    </dgm:pt>
    <dgm:pt modelId="{CEFB0D51-FDB6-4B89-98E5-6ACFCEE6968F}">
      <dgm:prSet phldrT="[Текст]"/>
      <dgm:spPr/>
      <dgm:t>
        <a:bodyPr/>
        <a:lstStyle/>
        <a:p>
          <a:r>
            <a:rPr lang="ru-RU" dirty="0" smtClean="0"/>
            <a:t>Специалист</a:t>
          </a:r>
          <a:endParaRPr lang="ru-RU" dirty="0"/>
        </a:p>
      </dgm:t>
    </dgm:pt>
    <dgm:pt modelId="{6B508AF9-A0FF-4091-8C85-CC355EC383F9}" type="parTrans" cxnId="{FB2B2489-63C3-4154-8088-B8F3C9D52EBD}">
      <dgm:prSet/>
      <dgm:spPr/>
      <dgm:t>
        <a:bodyPr/>
        <a:lstStyle/>
        <a:p>
          <a:endParaRPr lang="ru-RU"/>
        </a:p>
      </dgm:t>
    </dgm:pt>
    <dgm:pt modelId="{3ADF4811-67B8-4995-A2E2-F586A282483A}" type="sibTrans" cxnId="{FB2B2489-63C3-4154-8088-B8F3C9D52EBD}">
      <dgm:prSet/>
      <dgm:spPr/>
      <dgm:t>
        <a:bodyPr/>
        <a:lstStyle/>
        <a:p>
          <a:endParaRPr lang="ru-RU"/>
        </a:p>
      </dgm:t>
    </dgm:pt>
    <dgm:pt modelId="{23F9C998-EDC8-425E-B3B3-6257E28A9349}">
      <dgm:prSet phldrT="[Текст]"/>
      <dgm:spPr/>
      <dgm:t>
        <a:bodyPr/>
        <a:lstStyle/>
        <a:p>
          <a:r>
            <a:rPr lang="ru-RU" dirty="0" smtClean="0"/>
            <a:t>Продвинутые знания</a:t>
          </a:r>
          <a:endParaRPr lang="ru-RU" dirty="0"/>
        </a:p>
      </dgm:t>
    </dgm:pt>
    <dgm:pt modelId="{BEFBFCAE-0AEC-458E-BFE6-3FD6F39B1024}" type="parTrans" cxnId="{CC1AC417-D14B-4B92-AD7C-96C1F74C2029}">
      <dgm:prSet/>
      <dgm:spPr/>
      <dgm:t>
        <a:bodyPr/>
        <a:lstStyle/>
        <a:p>
          <a:endParaRPr lang="ru-RU"/>
        </a:p>
      </dgm:t>
    </dgm:pt>
    <dgm:pt modelId="{060E901F-709D-4375-BFE9-0C371DBAFC2C}" type="sibTrans" cxnId="{CC1AC417-D14B-4B92-AD7C-96C1F74C2029}">
      <dgm:prSet/>
      <dgm:spPr/>
      <dgm:t>
        <a:bodyPr/>
        <a:lstStyle/>
        <a:p>
          <a:endParaRPr lang="ru-RU"/>
        </a:p>
      </dgm:t>
    </dgm:pt>
    <dgm:pt modelId="{D0D6F621-527D-4257-AF07-51FFFAF682C2}">
      <dgm:prSet phldrT="[Текст]"/>
      <dgm:spPr/>
      <dgm:t>
        <a:bodyPr/>
        <a:lstStyle/>
        <a:p>
          <a:r>
            <a:rPr lang="ru-RU" dirty="0" smtClean="0"/>
            <a:t>Углубленные знания</a:t>
          </a:r>
          <a:endParaRPr lang="ru-RU" dirty="0"/>
        </a:p>
      </dgm:t>
    </dgm:pt>
    <dgm:pt modelId="{5EA0B4FB-DB27-4040-9F9A-7054581BE6DA}" type="parTrans" cxnId="{F34F4930-E56B-46BD-861A-E15FE4A44BB1}">
      <dgm:prSet/>
      <dgm:spPr/>
      <dgm:t>
        <a:bodyPr/>
        <a:lstStyle/>
        <a:p>
          <a:endParaRPr lang="ru-RU"/>
        </a:p>
      </dgm:t>
    </dgm:pt>
    <dgm:pt modelId="{2982B0C4-A864-4E3C-B236-8A7C0FDD1A0D}" type="sibTrans" cxnId="{F34F4930-E56B-46BD-861A-E15FE4A44BB1}">
      <dgm:prSet/>
      <dgm:spPr/>
      <dgm:t>
        <a:bodyPr/>
        <a:lstStyle/>
        <a:p>
          <a:endParaRPr lang="ru-RU"/>
        </a:p>
      </dgm:t>
    </dgm:pt>
    <dgm:pt modelId="{C138E5F4-002B-4CAD-9B5D-38CDAF662116}">
      <dgm:prSet phldrT="[Текст]"/>
      <dgm:spPr/>
      <dgm:t>
        <a:bodyPr/>
        <a:lstStyle/>
        <a:p>
          <a:r>
            <a:rPr lang="ru-RU" dirty="0" smtClean="0"/>
            <a:t>Руководитель</a:t>
          </a:r>
          <a:endParaRPr lang="ru-RU" dirty="0"/>
        </a:p>
      </dgm:t>
    </dgm:pt>
    <dgm:pt modelId="{433FD4C2-74C6-4051-B9B5-37103A7F6EB0}" type="parTrans" cxnId="{0DDD1105-CA70-40F6-B5EA-5DD40E37A9A0}">
      <dgm:prSet/>
      <dgm:spPr/>
      <dgm:t>
        <a:bodyPr/>
        <a:lstStyle/>
        <a:p>
          <a:endParaRPr lang="ru-RU"/>
        </a:p>
      </dgm:t>
    </dgm:pt>
    <dgm:pt modelId="{9DAD60FF-9342-4244-AA5D-3DFA658E7153}" type="sibTrans" cxnId="{0DDD1105-CA70-40F6-B5EA-5DD40E37A9A0}">
      <dgm:prSet/>
      <dgm:spPr/>
      <dgm:t>
        <a:bodyPr/>
        <a:lstStyle/>
        <a:p>
          <a:endParaRPr lang="ru-RU"/>
        </a:p>
      </dgm:t>
    </dgm:pt>
    <dgm:pt modelId="{F7B27E00-53FE-4BA8-8F33-BC570B67EB74}">
      <dgm:prSet phldrT="[Текст]"/>
      <dgm:spPr/>
      <dgm:t>
        <a:bodyPr/>
        <a:lstStyle/>
        <a:p>
          <a:r>
            <a:rPr lang="ru-RU" dirty="0" smtClean="0"/>
            <a:t>Как сформировать систему?</a:t>
          </a:r>
          <a:endParaRPr lang="ru-RU" dirty="0"/>
        </a:p>
      </dgm:t>
    </dgm:pt>
    <dgm:pt modelId="{320F2422-3348-4236-ADB7-A2C2C2617830}" type="parTrans" cxnId="{C1790A55-C80D-41F7-B7C5-BBF9BFAFE4E4}">
      <dgm:prSet/>
      <dgm:spPr/>
      <dgm:t>
        <a:bodyPr/>
        <a:lstStyle/>
        <a:p>
          <a:endParaRPr lang="ru-RU"/>
        </a:p>
      </dgm:t>
    </dgm:pt>
    <dgm:pt modelId="{BE561F26-6917-4ADE-AD31-5F0FA3E0A46C}" type="sibTrans" cxnId="{C1790A55-C80D-41F7-B7C5-BBF9BFAFE4E4}">
      <dgm:prSet/>
      <dgm:spPr/>
      <dgm:t>
        <a:bodyPr/>
        <a:lstStyle/>
        <a:p>
          <a:endParaRPr lang="ru-RU"/>
        </a:p>
      </dgm:t>
    </dgm:pt>
    <dgm:pt modelId="{A02DB26F-87CE-4AE0-94AD-6DD936396D45}">
      <dgm:prSet phldrT="[Текст]"/>
      <dgm:spPr/>
      <dgm:t>
        <a:bodyPr/>
        <a:lstStyle/>
        <a:p>
          <a:r>
            <a:rPr lang="ru-RU" dirty="0" smtClean="0"/>
            <a:t>Как управлять системой?</a:t>
          </a:r>
          <a:endParaRPr lang="ru-RU" dirty="0"/>
        </a:p>
      </dgm:t>
    </dgm:pt>
    <dgm:pt modelId="{2B4C51A3-7CEF-4CEE-8F04-DB8FFF2B47C0}" type="parTrans" cxnId="{6B3904AB-4BB3-4B38-9532-0FC943D23FFD}">
      <dgm:prSet/>
      <dgm:spPr/>
      <dgm:t>
        <a:bodyPr/>
        <a:lstStyle/>
        <a:p>
          <a:endParaRPr lang="ru-RU"/>
        </a:p>
      </dgm:t>
    </dgm:pt>
    <dgm:pt modelId="{20AACEFC-DD3F-42F4-9967-F8EAEE79302A}" type="sibTrans" cxnId="{6B3904AB-4BB3-4B38-9532-0FC943D23FFD}">
      <dgm:prSet/>
      <dgm:spPr/>
      <dgm:t>
        <a:bodyPr/>
        <a:lstStyle/>
        <a:p>
          <a:endParaRPr lang="ru-RU"/>
        </a:p>
      </dgm:t>
    </dgm:pt>
    <dgm:pt modelId="{2186D3FF-EB58-4445-B74E-4DC2C8F7BC18}">
      <dgm:prSet/>
      <dgm:spPr/>
      <dgm:t>
        <a:bodyPr/>
        <a:lstStyle/>
        <a:p>
          <a:r>
            <a:rPr lang="ru-RU" dirty="0" smtClean="0"/>
            <a:t>Углубленные знания</a:t>
          </a:r>
          <a:endParaRPr lang="ru-RU" dirty="0"/>
        </a:p>
      </dgm:t>
    </dgm:pt>
    <dgm:pt modelId="{C4D5F0AF-2A23-415B-9A29-C3FE393DA1B5}" type="parTrans" cxnId="{963CABE9-3C4E-486E-B496-4A837ED901F3}">
      <dgm:prSet/>
      <dgm:spPr/>
      <dgm:t>
        <a:bodyPr/>
        <a:lstStyle/>
        <a:p>
          <a:endParaRPr lang="ru-RU"/>
        </a:p>
      </dgm:t>
    </dgm:pt>
    <dgm:pt modelId="{7DB2EDC1-4D5F-4170-A3D3-38386DEDE968}" type="sibTrans" cxnId="{963CABE9-3C4E-486E-B496-4A837ED901F3}">
      <dgm:prSet/>
      <dgm:spPr/>
      <dgm:t>
        <a:bodyPr/>
        <a:lstStyle/>
        <a:p>
          <a:endParaRPr lang="ru-RU"/>
        </a:p>
      </dgm:t>
    </dgm:pt>
    <dgm:pt modelId="{552D04C4-62DD-42EC-AC11-A9E0FE117310}">
      <dgm:prSet/>
      <dgm:spPr/>
      <dgm:t>
        <a:bodyPr/>
        <a:lstStyle/>
        <a:p>
          <a:endParaRPr lang="ru-RU"/>
        </a:p>
      </dgm:t>
    </dgm:pt>
    <dgm:pt modelId="{566FB518-038D-4718-A995-3E875C549C3B}" type="parTrans" cxnId="{572CD431-94A6-42BA-AB8A-F59CEB86EFA1}">
      <dgm:prSet/>
      <dgm:spPr/>
      <dgm:t>
        <a:bodyPr/>
        <a:lstStyle/>
        <a:p>
          <a:endParaRPr lang="ru-RU"/>
        </a:p>
      </dgm:t>
    </dgm:pt>
    <dgm:pt modelId="{25FDD755-DD29-4664-B424-799312E7FED5}" type="sibTrans" cxnId="{572CD431-94A6-42BA-AB8A-F59CEB86EFA1}">
      <dgm:prSet/>
      <dgm:spPr/>
      <dgm:t>
        <a:bodyPr/>
        <a:lstStyle/>
        <a:p>
          <a:endParaRPr lang="ru-RU"/>
        </a:p>
      </dgm:t>
    </dgm:pt>
    <dgm:pt modelId="{C0AC297E-6BB4-4B23-AB45-766D744D80BC}">
      <dgm:prSet/>
      <dgm:spPr/>
      <dgm:t>
        <a:bodyPr/>
        <a:lstStyle/>
        <a:p>
          <a:r>
            <a:rPr lang="ru-RU" dirty="0" smtClean="0"/>
            <a:t>Базовые знания</a:t>
          </a:r>
          <a:endParaRPr lang="ru-RU" dirty="0"/>
        </a:p>
      </dgm:t>
    </dgm:pt>
    <dgm:pt modelId="{0ABA54A2-6E54-4598-BF12-F974D912EF48}" type="parTrans" cxnId="{B73EF0EE-A1F6-4809-90A2-3F99AB70A59E}">
      <dgm:prSet/>
      <dgm:spPr/>
      <dgm:t>
        <a:bodyPr/>
        <a:lstStyle/>
        <a:p>
          <a:endParaRPr lang="ru-RU"/>
        </a:p>
      </dgm:t>
    </dgm:pt>
    <dgm:pt modelId="{644333E3-FAE2-416E-A967-4FA8419B9EBA}" type="sibTrans" cxnId="{B73EF0EE-A1F6-4809-90A2-3F99AB70A59E}">
      <dgm:prSet/>
      <dgm:spPr/>
      <dgm:t>
        <a:bodyPr/>
        <a:lstStyle/>
        <a:p>
          <a:endParaRPr lang="ru-RU"/>
        </a:p>
      </dgm:t>
    </dgm:pt>
    <dgm:pt modelId="{12202A07-9419-4716-AE94-9E37E543FB9D}">
      <dgm:prSet phldrT="[Текст]"/>
      <dgm:spPr/>
      <dgm:t>
        <a:bodyPr/>
        <a:lstStyle/>
        <a:p>
          <a:r>
            <a:rPr lang="ru-RU" dirty="0" smtClean="0"/>
            <a:t>Продвинутые знания</a:t>
          </a:r>
          <a:endParaRPr lang="ru-RU" dirty="0"/>
        </a:p>
      </dgm:t>
    </dgm:pt>
    <dgm:pt modelId="{A1869677-502E-432D-AD21-280CE8386ACC}" type="parTrans" cxnId="{36C0FB83-3BC1-4E10-81E6-6B2A835A62BB}">
      <dgm:prSet/>
      <dgm:spPr/>
      <dgm:t>
        <a:bodyPr/>
        <a:lstStyle/>
        <a:p>
          <a:endParaRPr lang="ru-RU"/>
        </a:p>
      </dgm:t>
    </dgm:pt>
    <dgm:pt modelId="{0CF8AD7C-64FF-4B78-95DA-D10C2C8E8A8A}" type="sibTrans" cxnId="{36C0FB83-3BC1-4E10-81E6-6B2A835A62BB}">
      <dgm:prSet/>
      <dgm:spPr/>
      <dgm:t>
        <a:bodyPr/>
        <a:lstStyle/>
        <a:p>
          <a:endParaRPr lang="ru-RU"/>
        </a:p>
      </dgm:t>
    </dgm:pt>
    <dgm:pt modelId="{A6F6BBC7-50DC-4B87-AA73-93570011C677}" type="pres">
      <dgm:prSet presAssocID="{45D1AB05-26DD-4729-A336-4F388BF78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85ACC-7A16-4CD6-B27E-CD00E28AD27F}" type="pres">
      <dgm:prSet presAssocID="{E8D9CEFF-29F0-4607-946F-8B4B0DBE8E7B}" presName="compNode" presStyleCnt="0"/>
      <dgm:spPr/>
    </dgm:pt>
    <dgm:pt modelId="{739DFD73-2BB1-4DD4-BA07-A0578D9AE599}" type="pres">
      <dgm:prSet presAssocID="{E8D9CEFF-29F0-4607-946F-8B4B0DBE8E7B}" presName="aNode" presStyleLbl="bgShp" presStyleIdx="0" presStyleCnt="4"/>
      <dgm:spPr/>
      <dgm:t>
        <a:bodyPr/>
        <a:lstStyle/>
        <a:p>
          <a:endParaRPr lang="ru-RU"/>
        </a:p>
      </dgm:t>
    </dgm:pt>
    <dgm:pt modelId="{46D2DC29-F2AF-4BB1-A33B-51F8F189828E}" type="pres">
      <dgm:prSet presAssocID="{E8D9CEFF-29F0-4607-946F-8B4B0DBE8E7B}" presName="textNode" presStyleLbl="bgShp" presStyleIdx="0" presStyleCnt="4"/>
      <dgm:spPr/>
      <dgm:t>
        <a:bodyPr/>
        <a:lstStyle/>
        <a:p>
          <a:endParaRPr lang="ru-RU"/>
        </a:p>
      </dgm:t>
    </dgm:pt>
    <dgm:pt modelId="{91A44B82-A77D-4581-89B7-9B35CEC48691}" type="pres">
      <dgm:prSet presAssocID="{E8D9CEFF-29F0-4607-946F-8B4B0DBE8E7B}" presName="compChildNode" presStyleCnt="0"/>
      <dgm:spPr/>
    </dgm:pt>
    <dgm:pt modelId="{B61D34BE-AC09-4CE5-AF54-A6A530D5FBED}" type="pres">
      <dgm:prSet presAssocID="{E8D9CEFF-29F0-4607-946F-8B4B0DBE8E7B}" presName="theInnerList" presStyleCnt="0"/>
      <dgm:spPr/>
    </dgm:pt>
    <dgm:pt modelId="{33E33A5B-D6CB-476E-8BBF-9A80CEA54918}" type="pres">
      <dgm:prSet presAssocID="{C1D3AE5F-E8E0-45FD-A246-CF6B13FF6024}" presName="childNode" presStyleLbl="node1" presStyleIdx="0" presStyleCnt="9" custScaleY="9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76AF-0525-48EA-BAC7-00F182E6333F}" type="pres">
      <dgm:prSet presAssocID="{C1D3AE5F-E8E0-45FD-A246-CF6B13FF6024}" presName="aSpace2" presStyleCnt="0"/>
      <dgm:spPr/>
    </dgm:pt>
    <dgm:pt modelId="{7F0003D9-6EEB-4768-9678-CA21E9107159}" type="pres">
      <dgm:prSet presAssocID="{1AC316BA-2255-4450-81CB-D23C808D734B}" presName="childNode" presStyleLbl="node1" presStyleIdx="1" presStyleCnt="9" custLinFactY="16766" custLinFactNeighborX="-2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CDD9-AE4F-42DE-A9ED-482FE126B996}" type="pres">
      <dgm:prSet presAssocID="{1AC316BA-2255-4450-81CB-D23C808D734B}" presName="aSpace2" presStyleCnt="0"/>
      <dgm:spPr/>
    </dgm:pt>
    <dgm:pt modelId="{6AA84C63-D28F-42B8-BE3B-C9DB80E6C842}" type="pres">
      <dgm:prSet presAssocID="{12202A07-9419-4716-AE94-9E37E543FB9D}" presName="childNode" presStyleLbl="node1" presStyleIdx="2" presStyleCnt="9" custLinFactX="36369" custLinFactY="-4821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D548B-8589-47B2-85DD-C627DC9F5A5C}" type="pres">
      <dgm:prSet presAssocID="{12202A07-9419-4716-AE94-9E37E543FB9D}" presName="aSpace2" presStyleCnt="0"/>
      <dgm:spPr/>
    </dgm:pt>
    <dgm:pt modelId="{702D356C-700A-413F-91A1-420E028FB4E9}" type="pres">
      <dgm:prSet presAssocID="{2186D3FF-EB58-4445-B74E-4DC2C8F7BC18}" presName="childNode" presStyleLbl="node1" presStyleIdx="3" presStyleCnt="9" custLinFactY="-42908" custLinFactNeighborX="-23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436CA-D1DE-4036-93B7-A826CBCBE60D}" type="pres">
      <dgm:prSet presAssocID="{E8D9CEFF-29F0-4607-946F-8B4B0DBE8E7B}" presName="aSpace" presStyleCnt="0"/>
      <dgm:spPr/>
    </dgm:pt>
    <dgm:pt modelId="{550EF005-8D53-4BAC-9910-C21DA246A778}" type="pres">
      <dgm:prSet presAssocID="{CEFB0D51-FDB6-4B89-98E5-6ACFCEE6968F}" presName="compNode" presStyleCnt="0"/>
      <dgm:spPr/>
    </dgm:pt>
    <dgm:pt modelId="{4D792BF2-914F-49FE-8CF8-36B7D233B427}" type="pres">
      <dgm:prSet presAssocID="{CEFB0D51-FDB6-4B89-98E5-6ACFCEE6968F}" presName="aNode" presStyleLbl="bgShp" presStyleIdx="1" presStyleCnt="4" custLinFactNeighborX="1864" custLinFactNeighborY="10537"/>
      <dgm:spPr/>
      <dgm:t>
        <a:bodyPr/>
        <a:lstStyle/>
        <a:p>
          <a:endParaRPr lang="ru-RU"/>
        </a:p>
      </dgm:t>
    </dgm:pt>
    <dgm:pt modelId="{0EE8448E-EB35-4D4D-8D00-A5F684D77C41}" type="pres">
      <dgm:prSet presAssocID="{CEFB0D51-FDB6-4B89-98E5-6ACFCEE6968F}" presName="textNode" presStyleLbl="bgShp" presStyleIdx="1" presStyleCnt="4"/>
      <dgm:spPr/>
      <dgm:t>
        <a:bodyPr/>
        <a:lstStyle/>
        <a:p>
          <a:endParaRPr lang="ru-RU"/>
        </a:p>
      </dgm:t>
    </dgm:pt>
    <dgm:pt modelId="{20C0923C-8FED-40E9-9FF6-EBB641865FC3}" type="pres">
      <dgm:prSet presAssocID="{CEFB0D51-FDB6-4B89-98E5-6ACFCEE6968F}" presName="compChildNode" presStyleCnt="0"/>
      <dgm:spPr/>
    </dgm:pt>
    <dgm:pt modelId="{3B5AD967-3ED4-4036-BD9F-DF4A990CA3E5}" type="pres">
      <dgm:prSet presAssocID="{CEFB0D51-FDB6-4B89-98E5-6ACFCEE6968F}" presName="theInnerList" presStyleCnt="0"/>
      <dgm:spPr/>
    </dgm:pt>
    <dgm:pt modelId="{2567A3D1-FCE3-40F2-9D98-A1E97A5C4E9E}" type="pres">
      <dgm:prSet presAssocID="{23F9C998-EDC8-425E-B3B3-6257E28A9349}" presName="childNode" presStyleLbl="node1" presStyleIdx="4" presStyleCnt="9" custScaleY="24594" custLinFactY="22230" custLinFactNeighborX="-34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6C56E-D819-4DFB-ADF9-E199E9037BD0}" type="pres">
      <dgm:prSet presAssocID="{23F9C998-EDC8-425E-B3B3-6257E28A9349}" presName="aSpace2" presStyleCnt="0"/>
      <dgm:spPr/>
    </dgm:pt>
    <dgm:pt modelId="{6168EE69-E386-498C-AB3F-43C54AE58D29}" type="pres">
      <dgm:prSet presAssocID="{C0AC297E-6BB4-4B23-AB45-766D744D80BC}" presName="childNode" presStyleLbl="node1" presStyleIdx="5" presStyleCnt="9" custScaleY="30174" custLinFactY="-25958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6FEA8-322C-44D3-99FA-7E0E4CE932F2}" type="pres">
      <dgm:prSet presAssocID="{C0AC297E-6BB4-4B23-AB45-766D744D80BC}" presName="aSpace2" presStyleCnt="0"/>
      <dgm:spPr/>
    </dgm:pt>
    <dgm:pt modelId="{1BA7B7A5-499D-40E3-BFA9-33DA623882DE}" type="pres">
      <dgm:prSet presAssocID="{D0D6F621-527D-4257-AF07-51FFFAF682C2}" presName="childNode" presStyleLbl="node1" presStyleIdx="6" presStyleCnt="9" custScaleY="26102" custLinFactNeighborX="-1166" custLinFactNeighborY="-9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B8BE-2A8B-4667-9014-15EBB3D31972}" type="pres">
      <dgm:prSet presAssocID="{CEFB0D51-FDB6-4B89-98E5-6ACFCEE6968F}" presName="aSpace" presStyleCnt="0"/>
      <dgm:spPr/>
    </dgm:pt>
    <dgm:pt modelId="{D9C3782E-D684-4BAF-8E29-1B3602995203}" type="pres">
      <dgm:prSet presAssocID="{C138E5F4-002B-4CAD-9B5D-38CDAF662116}" presName="compNode" presStyleCnt="0"/>
      <dgm:spPr/>
    </dgm:pt>
    <dgm:pt modelId="{BADF8FE7-F001-44C8-9361-C658B135A34F}" type="pres">
      <dgm:prSet presAssocID="{C138E5F4-002B-4CAD-9B5D-38CDAF662116}" presName="aNode" presStyleLbl="bgShp" presStyleIdx="2" presStyleCnt="4"/>
      <dgm:spPr/>
      <dgm:t>
        <a:bodyPr/>
        <a:lstStyle/>
        <a:p>
          <a:endParaRPr lang="ru-RU"/>
        </a:p>
      </dgm:t>
    </dgm:pt>
    <dgm:pt modelId="{408FD6F8-1264-4624-A18A-DA94E8A8A272}" type="pres">
      <dgm:prSet presAssocID="{C138E5F4-002B-4CAD-9B5D-38CDAF662116}" presName="textNode" presStyleLbl="bgShp" presStyleIdx="2" presStyleCnt="4"/>
      <dgm:spPr/>
      <dgm:t>
        <a:bodyPr/>
        <a:lstStyle/>
        <a:p>
          <a:endParaRPr lang="ru-RU"/>
        </a:p>
      </dgm:t>
    </dgm:pt>
    <dgm:pt modelId="{4E31AD46-DE5C-4BD5-9755-A90B681330CF}" type="pres">
      <dgm:prSet presAssocID="{C138E5F4-002B-4CAD-9B5D-38CDAF662116}" presName="compChildNode" presStyleCnt="0"/>
      <dgm:spPr/>
    </dgm:pt>
    <dgm:pt modelId="{6FD05878-A28E-4BB7-8412-A14107CE3237}" type="pres">
      <dgm:prSet presAssocID="{C138E5F4-002B-4CAD-9B5D-38CDAF662116}" presName="theInnerList" presStyleCnt="0"/>
      <dgm:spPr/>
    </dgm:pt>
    <dgm:pt modelId="{0810FAE8-628C-4DE5-B25A-0A370F41DE80}" type="pres">
      <dgm:prSet presAssocID="{F7B27E00-53FE-4BA8-8F33-BC570B67EB74}" presName="childNode" presStyleLbl="node1" presStyleIdx="7" presStyleCnt="9" custLinFactNeighborX="-2331" custLinFactNeighborY="-8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2A93C-B457-4454-BE49-D42D2D65481F}" type="pres">
      <dgm:prSet presAssocID="{F7B27E00-53FE-4BA8-8F33-BC570B67EB74}" presName="aSpace2" presStyleCnt="0"/>
      <dgm:spPr/>
    </dgm:pt>
    <dgm:pt modelId="{517A8C97-5D19-4D0D-872F-834C4F0DC5A2}" type="pres">
      <dgm:prSet presAssocID="{A02DB26F-87CE-4AE0-94AD-6DD936396D4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0E794-E86D-448C-8704-BC1AE5282EB9}" type="pres">
      <dgm:prSet presAssocID="{C138E5F4-002B-4CAD-9B5D-38CDAF662116}" presName="aSpace" presStyleCnt="0"/>
      <dgm:spPr/>
    </dgm:pt>
    <dgm:pt modelId="{B6806C02-7B50-4D2D-AC20-800EA570E0AD}" type="pres">
      <dgm:prSet presAssocID="{552D04C4-62DD-42EC-AC11-A9E0FE117310}" presName="compNode" presStyleCnt="0"/>
      <dgm:spPr/>
    </dgm:pt>
    <dgm:pt modelId="{9293CC3C-C1A5-445B-9044-0571EA3368FA}" type="pres">
      <dgm:prSet presAssocID="{552D04C4-62DD-42EC-AC11-A9E0FE117310}" presName="aNode" presStyleLbl="bgShp" presStyleIdx="3" presStyleCnt="4" custLinFactNeighborX="-1452" custLinFactNeighborY="1654"/>
      <dgm:spPr/>
      <dgm:t>
        <a:bodyPr/>
        <a:lstStyle/>
        <a:p>
          <a:endParaRPr lang="ru-RU"/>
        </a:p>
      </dgm:t>
    </dgm:pt>
    <dgm:pt modelId="{E719A8EF-22ED-415D-ADC9-1A0BB13EDA88}" type="pres">
      <dgm:prSet presAssocID="{552D04C4-62DD-42EC-AC11-A9E0FE117310}" presName="textNode" presStyleLbl="bgShp" presStyleIdx="3" presStyleCnt="4"/>
      <dgm:spPr/>
      <dgm:t>
        <a:bodyPr/>
        <a:lstStyle/>
        <a:p>
          <a:endParaRPr lang="ru-RU"/>
        </a:p>
      </dgm:t>
    </dgm:pt>
    <dgm:pt modelId="{7BF6DAE4-1EB2-448C-B386-BD22B63DF381}" type="pres">
      <dgm:prSet presAssocID="{552D04C4-62DD-42EC-AC11-A9E0FE117310}" presName="compChildNode" presStyleCnt="0"/>
      <dgm:spPr/>
    </dgm:pt>
    <dgm:pt modelId="{0326532C-337F-4CF6-A432-B7AE39746729}" type="pres">
      <dgm:prSet presAssocID="{552D04C4-62DD-42EC-AC11-A9E0FE117310}" presName="theInnerList" presStyleCnt="0"/>
      <dgm:spPr/>
    </dgm:pt>
  </dgm:ptLst>
  <dgm:cxnLst>
    <dgm:cxn modelId="{CC1AC417-D14B-4B92-AD7C-96C1F74C2029}" srcId="{CEFB0D51-FDB6-4B89-98E5-6ACFCEE6968F}" destId="{23F9C998-EDC8-425E-B3B3-6257E28A9349}" srcOrd="0" destOrd="0" parTransId="{BEFBFCAE-0AEC-458E-BFE6-3FD6F39B1024}" sibTransId="{060E901F-709D-4375-BFE9-0C371DBAFC2C}"/>
    <dgm:cxn modelId="{F34F4930-E56B-46BD-861A-E15FE4A44BB1}" srcId="{CEFB0D51-FDB6-4B89-98E5-6ACFCEE6968F}" destId="{D0D6F621-527D-4257-AF07-51FFFAF682C2}" srcOrd="2" destOrd="0" parTransId="{5EA0B4FB-DB27-4040-9F9A-7054581BE6DA}" sibTransId="{2982B0C4-A864-4E3C-B236-8A7C0FDD1A0D}"/>
    <dgm:cxn modelId="{3B74CE4C-5585-42ED-BDD7-749A2EC4AE57}" type="presOf" srcId="{E8D9CEFF-29F0-4607-946F-8B4B0DBE8E7B}" destId="{739DFD73-2BB1-4DD4-BA07-A0578D9AE599}" srcOrd="0" destOrd="0" presId="urn:microsoft.com/office/officeart/2005/8/layout/lProcess2"/>
    <dgm:cxn modelId="{97FE7C1F-7CB8-4FDB-AB70-33B1BF604787}" type="presOf" srcId="{45D1AB05-26DD-4729-A336-4F388BF788A4}" destId="{A6F6BBC7-50DC-4B87-AA73-93570011C677}" srcOrd="0" destOrd="0" presId="urn:microsoft.com/office/officeart/2005/8/layout/lProcess2"/>
    <dgm:cxn modelId="{EEC71DEE-09BA-4DB6-A6BA-42F62E273386}" type="presOf" srcId="{552D04C4-62DD-42EC-AC11-A9E0FE117310}" destId="{9293CC3C-C1A5-445B-9044-0571EA3368FA}" srcOrd="0" destOrd="0" presId="urn:microsoft.com/office/officeart/2005/8/layout/lProcess2"/>
    <dgm:cxn modelId="{6B51DACA-7EC3-4477-9474-58BE99DA544B}" srcId="{45D1AB05-26DD-4729-A336-4F388BF788A4}" destId="{E8D9CEFF-29F0-4607-946F-8B4B0DBE8E7B}" srcOrd="0" destOrd="0" parTransId="{24319072-39DC-4E6C-8718-60EE503C05F7}" sibTransId="{9B4F0D7E-20E9-46A0-8A6C-36D125781332}"/>
    <dgm:cxn modelId="{C1790A55-C80D-41F7-B7C5-BBF9BFAFE4E4}" srcId="{C138E5F4-002B-4CAD-9B5D-38CDAF662116}" destId="{F7B27E00-53FE-4BA8-8F33-BC570B67EB74}" srcOrd="0" destOrd="0" parTransId="{320F2422-3348-4236-ADB7-A2C2C2617830}" sibTransId="{BE561F26-6917-4ADE-AD31-5F0FA3E0A46C}"/>
    <dgm:cxn modelId="{572CD431-94A6-42BA-AB8A-F59CEB86EFA1}" srcId="{45D1AB05-26DD-4729-A336-4F388BF788A4}" destId="{552D04C4-62DD-42EC-AC11-A9E0FE117310}" srcOrd="3" destOrd="0" parTransId="{566FB518-038D-4718-A995-3E875C549C3B}" sibTransId="{25FDD755-DD29-4664-B424-799312E7FED5}"/>
    <dgm:cxn modelId="{E77C3F22-7206-4C2A-A929-1DAD6DAFEBE2}" type="presOf" srcId="{F7B27E00-53FE-4BA8-8F33-BC570B67EB74}" destId="{0810FAE8-628C-4DE5-B25A-0A370F41DE80}" srcOrd="0" destOrd="0" presId="urn:microsoft.com/office/officeart/2005/8/layout/lProcess2"/>
    <dgm:cxn modelId="{3424C308-8852-482E-9AD1-110058D93413}" type="presOf" srcId="{D0D6F621-527D-4257-AF07-51FFFAF682C2}" destId="{1BA7B7A5-499D-40E3-BFA9-33DA623882DE}" srcOrd="0" destOrd="0" presId="urn:microsoft.com/office/officeart/2005/8/layout/lProcess2"/>
    <dgm:cxn modelId="{ED697D70-F3E8-4EB5-908A-4303E929D774}" type="presOf" srcId="{C138E5F4-002B-4CAD-9B5D-38CDAF662116}" destId="{BADF8FE7-F001-44C8-9361-C658B135A34F}" srcOrd="0" destOrd="0" presId="urn:microsoft.com/office/officeart/2005/8/layout/lProcess2"/>
    <dgm:cxn modelId="{1CA095B6-637A-491F-9E2F-19FA6C6A0404}" type="presOf" srcId="{552D04C4-62DD-42EC-AC11-A9E0FE117310}" destId="{E719A8EF-22ED-415D-ADC9-1A0BB13EDA88}" srcOrd="1" destOrd="0" presId="urn:microsoft.com/office/officeart/2005/8/layout/lProcess2"/>
    <dgm:cxn modelId="{FB2B2489-63C3-4154-8088-B8F3C9D52EBD}" srcId="{45D1AB05-26DD-4729-A336-4F388BF788A4}" destId="{CEFB0D51-FDB6-4B89-98E5-6ACFCEE6968F}" srcOrd="1" destOrd="0" parTransId="{6B508AF9-A0FF-4091-8C85-CC355EC383F9}" sibTransId="{3ADF4811-67B8-4995-A2E2-F586A282483A}"/>
    <dgm:cxn modelId="{86F6E814-FCC9-4518-AC87-B61A3CB8D1DE}" type="presOf" srcId="{A02DB26F-87CE-4AE0-94AD-6DD936396D45}" destId="{517A8C97-5D19-4D0D-872F-834C4F0DC5A2}" srcOrd="0" destOrd="0" presId="urn:microsoft.com/office/officeart/2005/8/layout/lProcess2"/>
    <dgm:cxn modelId="{ADC38467-FF82-46E7-86FA-00453A4C2F7C}" type="presOf" srcId="{CEFB0D51-FDB6-4B89-98E5-6ACFCEE6968F}" destId="{4D792BF2-914F-49FE-8CF8-36B7D233B427}" srcOrd="0" destOrd="0" presId="urn:microsoft.com/office/officeart/2005/8/layout/lProcess2"/>
    <dgm:cxn modelId="{D139E726-A209-4E46-8BEB-693DE7A2D818}" type="presOf" srcId="{23F9C998-EDC8-425E-B3B3-6257E28A9349}" destId="{2567A3D1-FCE3-40F2-9D98-A1E97A5C4E9E}" srcOrd="0" destOrd="0" presId="urn:microsoft.com/office/officeart/2005/8/layout/lProcess2"/>
    <dgm:cxn modelId="{21F07FA8-62DD-4328-8199-7C0539541C81}" srcId="{E8D9CEFF-29F0-4607-946F-8B4B0DBE8E7B}" destId="{C1D3AE5F-E8E0-45FD-A246-CF6B13FF6024}" srcOrd="0" destOrd="0" parTransId="{DC3A15D2-AAC7-4D89-8B52-56ECE1E2D86A}" sibTransId="{1521ACBC-9607-4892-8A37-60D9CCE35426}"/>
    <dgm:cxn modelId="{6118C448-783F-48B6-AD2F-99082E9044D2}" type="presOf" srcId="{C138E5F4-002B-4CAD-9B5D-38CDAF662116}" destId="{408FD6F8-1264-4624-A18A-DA94E8A8A272}" srcOrd="1" destOrd="0" presId="urn:microsoft.com/office/officeart/2005/8/layout/lProcess2"/>
    <dgm:cxn modelId="{B73EF0EE-A1F6-4809-90A2-3F99AB70A59E}" srcId="{CEFB0D51-FDB6-4B89-98E5-6ACFCEE6968F}" destId="{C0AC297E-6BB4-4B23-AB45-766D744D80BC}" srcOrd="1" destOrd="0" parTransId="{0ABA54A2-6E54-4598-BF12-F974D912EF48}" sibTransId="{644333E3-FAE2-416E-A967-4FA8419B9EBA}"/>
    <dgm:cxn modelId="{6B3904AB-4BB3-4B38-9532-0FC943D23FFD}" srcId="{C138E5F4-002B-4CAD-9B5D-38CDAF662116}" destId="{A02DB26F-87CE-4AE0-94AD-6DD936396D45}" srcOrd="1" destOrd="0" parTransId="{2B4C51A3-7CEF-4CEE-8F04-DB8FFF2B47C0}" sibTransId="{20AACEFC-DD3F-42F4-9967-F8EAEE79302A}"/>
    <dgm:cxn modelId="{FE0AE632-1D17-41D9-A5FF-FC904E20CA1F}" type="presOf" srcId="{C0AC297E-6BB4-4B23-AB45-766D744D80BC}" destId="{6168EE69-E386-498C-AB3F-43C54AE58D29}" srcOrd="0" destOrd="0" presId="urn:microsoft.com/office/officeart/2005/8/layout/lProcess2"/>
    <dgm:cxn modelId="{963CABE9-3C4E-486E-B496-4A837ED901F3}" srcId="{E8D9CEFF-29F0-4607-946F-8B4B0DBE8E7B}" destId="{2186D3FF-EB58-4445-B74E-4DC2C8F7BC18}" srcOrd="3" destOrd="0" parTransId="{C4D5F0AF-2A23-415B-9A29-C3FE393DA1B5}" sibTransId="{7DB2EDC1-4D5F-4170-A3D3-38386DEDE968}"/>
    <dgm:cxn modelId="{673FFDFE-6970-43B4-B21E-FA904A713731}" type="presOf" srcId="{12202A07-9419-4716-AE94-9E37E543FB9D}" destId="{6AA84C63-D28F-42B8-BE3B-C9DB80E6C842}" srcOrd="0" destOrd="0" presId="urn:microsoft.com/office/officeart/2005/8/layout/lProcess2"/>
    <dgm:cxn modelId="{0DDD1105-CA70-40F6-B5EA-5DD40E37A9A0}" srcId="{45D1AB05-26DD-4729-A336-4F388BF788A4}" destId="{C138E5F4-002B-4CAD-9B5D-38CDAF662116}" srcOrd="2" destOrd="0" parTransId="{433FD4C2-74C6-4051-B9B5-37103A7F6EB0}" sibTransId="{9DAD60FF-9342-4244-AA5D-3DFA658E7153}"/>
    <dgm:cxn modelId="{B65E3223-DEB8-4A66-BAB3-234D2401735C}" type="presOf" srcId="{E8D9CEFF-29F0-4607-946F-8B4B0DBE8E7B}" destId="{46D2DC29-F2AF-4BB1-A33B-51F8F189828E}" srcOrd="1" destOrd="0" presId="urn:microsoft.com/office/officeart/2005/8/layout/lProcess2"/>
    <dgm:cxn modelId="{B0467775-6EF7-4BA0-BA4F-A6FBBA5CE9EE}" type="presOf" srcId="{2186D3FF-EB58-4445-B74E-4DC2C8F7BC18}" destId="{702D356C-700A-413F-91A1-420E028FB4E9}" srcOrd="0" destOrd="0" presId="urn:microsoft.com/office/officeart/2005/8/layout/lProcess2"/>
    <dgm:cxn modelId="{36C0FB83-3BC1-4E10-81E6-6B2A835A62BB}" srcId="{E8D9CEFF-29F0-4607-946F-8B4B0DBE8E7B}" destId="{12202A07-9419-4716-AE94-9E37E543FB9D}" srcOrd="2" destOrd="0" parTransId="{A1869677-502E-432D-AD21-280CE8386ACC}" sibTransId="{0CF8AD7C-64FF-4B78-95DA-D10C2C8E8A8A}"/>
    <dgm:cxn modelId="{F6D018AE-821E-4940-9BCA-4B9C25131F12}" srcId="{E8D9CEFF-29F0-4607-946F-8B4B0DBE8E7B}" destId="{1AC316BA-2255-4450-81CB-D23C808D734B}" srcOrd="1" destOrd="0" parTransId="{DE47333A-F0FB-42C8-8E6C-F41382ACC950}" sibTransId="{B7B71B95-0A57-4302-BC61-F4C3F731A8E4}"/>
    <dgm:cxn modelId="{891E95B2-7FBB-4FFD-BFF9-7D71160DBC8E}" type="presOf" srcId="{1AC316BA-2255-4450-81CB-D23C808D734B}" destId="{7F0003D9-6EEB-4768-9678-CA21E9107159}" srcOrd="0" destOrd="0" presId="urn:microsoft.com/office/officeart/2005/8/layout/lProcess2"/>
    <dgm:cxn modelId="{D3725460-0919-4192-BB90-12F240CF4A43}" type="presOf" srcId="{CEFB0D51-FDB6-4B89-98E5-6ACFCEE6968F}" destId="{0EE8448E-EB35-4D4D-8D00-A5F684D77C41}" srcOrd="1" destOrd="0" presId="urn:microsoft.com/office/officeart/2005/8/layout/lProcess2"/>
    <dgm:cxn modelId="{4FDAC2F7-6C9D-44E7-A7B1-DAC05742FDF8}" type="presOf" srcId="{C1D3AE5F-E8E0-45FD-A246-CF6B13FF6024}" destId="{33E33A5B-D6CB-476E-8BBF-9A80CEA54918}" srcOrd="0" destOrd="0" presId="urn:microsoft.com/office/officeart/2005/8/layout/lProcess2"/>
    <dgm:cxn modelId="{0031F559-3726-413D-95EF-629E67912B40}" type="presParOf" srcId="{A6F6BBC7-50DC-4B87-AA73-93570011C677}" destId="{AEC85ACC-7A16-4CD6-B27E-CD00E28AD27F}" srcOrd="0" destOrd="0" presId="urn:microsoft.com/office/officeart/2005/8/layout/lProcess2"/>
    <dgm:cxn modelId="{653AC1D4-F0D7-4B85-BB29-CCBF03A9EF61}" type="presParOf" srcId="{AEC85ACC-7A16-4CD6-B27E-CD00E28AD27F}" destId="{739DFD73-2BB1-4DD4-BA07-A0578D9AE599}" srcOrd="0" destOrd="0" presId="urn:microsoft.com/office/officeart/2005/8/layout/lProcess2"/>
    <dgm:cxn modelId="{1D06AB8A-06A4-4824-9B4E-8E643618EFE5}" type="presParOf" srcId="{AEC85ACC-7A16-4CD6-B27E-CD00E28AD27F}" destId="{46D2DC29-F2AF-4BB1-A33B-51F8F189828E}" srcOrd="1" destOrd="0" presId="urn:microsoft.com/office/officeart/2005/8/layout/lProcess2"/>
    <dgm:cxn modelId="{568CD916-2336-4AB5-9888-A5D40465D6AB}" type="presParOf" srcId="{AEC85ACC-7A16-4CD6-B27E-CD00E28AD27F}" destId="{91A44B82-A77D-4581-89B7-9B35CEC48691}" srcOrd="2" destOrd="0" presId="urn:microsoft.com/office/officeart/2005/8/layout/lProcess2"/>
    <dgm:cxn modelId="{EA2CA295-A358-4FBB-B915-B43685565FB9}" type="presParOf" srcId="{91A44B82-A77D-4581-89B7-9B35CEC48691}" destId="{B61D34BE-AC09-4CE5-AF54-A6A530D5FBED}" srcOrd="0" destOrd="0" presId="urn:microsoft.com/office/officeart/2005/8/layout/lProcess2"/>
    <dgm:cxn modelId="{03E9B9A3-AF34-4A27-820C-C3EFD1A65481}" type="presParOf" srcId="{B61D34BE-AC09-4CE5-AF54-A6A530D5FBED}" destId="{33E33A5B-D6CB-476E-8BBF-9A80CEA54918}" srcOrd="0" destOrd="0" presId="urn:microsoft.com/office/officeart/2005/8/layout/lProcess2"/>
    <dgm:cxn modelId="{CD720688-F54A-4955-B54F-DAA8231590A8}" type="presParOf" srcId="{B61D34BE-AC09-4CE5-AF54-A6A530D5FBED}" destId="{3B5476AF-0525-48EA-BAC7-00F182E6333F}" srcOrd="1" destOrd="0" presId="urn:microsoft.com/office/officeart/2005/8/layout/lProcess2"/>
    <dgm:cxn modelId="{356D3E1A-37CD-4D9F-BFAF-AEB3F6281D15}" type="presParOf" srcId="{B61D34BE-AC09-4CE5-AF54-A6A530D5FBED}" destId="{7F0003D9-6EEB-4768-9678-CA21E9107159}" srcOrd="2" destOrd="0" presId="urn:microsoft.com/office/officeart/2005/8/layout/lProcess2"/>
    <dgm:cxn modelId="{7A4A2C10-6532-4925-9B82-CB38BD7377CA}" type="presParOf" srcId="{B61D34BE-AC09-4CE5-AF54-A6A530D5FBED}" destId="{8397CDD9-AE4F-42DE-A9ED-482FE126B996}" srcOrd="3" destOrd="0" presId="urn:microsoft.com/office/officeart/2005/8/layout/lProcess2"/>
    <dgm:cxn modelId="{9124AD19-67EE-4B16-99DB-24B2F945A710}" type="presParOf" srcId="{B61D34BE-AC09-4CE5-AF54-A6A530D5FBED}" destId="{6AA84C63-D28F-42B8-BE3B-C9DB80E6C842}" srcOrd="4" destOrd="0" presId="urn:microsoft.com/office/officeart/2005/8/layout/lProcess2"/>
    <dgm:cxn modelId="{186BDDAD-7A5B-4F6D-BE2C-2FDEC9A41EA3}" type="presParOf" srcId="{B61D34BE-AC09-4CE5-AF54-A6A530D5FBED}" destId="{4FED548B-8589-47B2-85DD-C627DC9F5A5C}" srcOrd="5" destOrd="0" presId="urn:microsoft.com/office/officeart/2005/8/layout/lProcess2"/>
    <dgm:cxn modelId="{68419218-6D4B-423D-AB9D-C4580869DBF7}" type="presParOf" srcId="{B61D34BE-AC09-4CE5-AF54-A6A530D5FBED}" destId="{702D356C-700A-413F-91A1-420E028FB4E9}" srcOrd="6" destOrd="0" presId="urn:microsoft.com/office/officeart/2005/8/layout/lProcess2"/>
    <dgm:cxn modelId="{B0C6BE26-9FBD-4B75-861D-2249C8AE1708}" type="presParOf" srcId="{A6F6BBC7-50DC-4B87-AA73-93570011C677}" destId="{53B436CA-D1DE-4036-93B7-A826CBCBE60D}" srcOrd="1" destOrd="0" presId="urn:microsoft.com/office/officeart/2005/8/layout/lProcess2"/>
    <dgm:cxn modelId="{5BCE43CD-3B77-4902-8C65-587EA394576F}" type="presParOf" srcId="{A6F6BBC7-50DC-4B87-AA73-93570011C677}" destId="{550EF005-8D53-4BAC-9910-C21DA246A778}" srcOrd="2" destOrd="0" presId="urn:microsoft.com/office/officeart/2005/8/layout/lProcess2"/>
    <dgm:cxn modelId="{067AEF5D-48CF-46E7-B480-163942D86A17}" type="presParOf" srcId="{550EF005-8D53-4BAC-9910-C21DA246A778}" destId="{4D792BF2-914F-49FE-8CF8-36B7D233B427}" srcOrd="0" destOrd="0" presId="urn:microsoft.com/office/officeart/2005/8/layout/lProcess2"/>
    <dgm:cxn modelId="{4410D2D1-C2D4-4048-8365-474824576AF1}" type="presParOf" srcId="{550EF005-8D53-4BAC-9910-C21DA246A778}" destId="{0EE8448E-EB35-4D4D-8D00-A5F684D77C41}" srcOrd="1" destOrd="0" presId="urn:microsoft.com/office/officeart/2005/8/layout/lProcess2"/>
    <dgm:cxn modelId="{6732682E-66B7-4964-939A-869B898AF1AF}" type="presParOf" srcId="{550EF005-8D53-4BAC-9910-C21DA246A778}" destId="{20C0923C-8FED-40E9-9FF6-EBB641865FC3}" srcOrd="2" destOrd="0" presId="urn:microsoft.com/office/officeart/2005/8/layout/lProcess2"/>
    <dgm:cxn modelId="{77515C32-7704-4A13-811A-8CED84F063D3}" type="presParOf" srcId="{20C0923C-8FED-40E9-9FF6-EBB641865FC3}" destId="{3B5AD967-3ED4-4036-BD9F-DF4A990CA3E5}" srcOrd="0" destOrd="0" presId="urn:microsoft.com/office/officeart/2005/8/layout/lProcess2"/>
    <dgm:cxn modelId="{83F52370-3BA2-4CE5-BA69-146B9A85F118}" type="presParOf" srcId="{3B5AD967-3ED4-4036-BD9F-DF4A990CA3E5}" destId="{2567A3D1-FCE3-40F2-9D98-A1E97A5C4E9E}" srcOrd="0" destOrd="0" presId="urn:microsoft.com/office/officeart/2005/8/layout/lProcess2"/>
    <dgm:cxn modelId="{A77DC12E-B660-4041-BAF2-0BEA0C36A039}" type="presParOf" srcId="{3B5AD967-3ED4-4036-BD9F-DF4A990CA3E5}" destId="{4F06C56E-D819-4DFB-ADF9-E199E9037BD0}" srcOrd="1" destOrd="0" presId="urn:microsoft.com/office/officeart/2005/8/layout/lProcess2"/>
    <dgm:cxn modelId="{04BF6A1C-4AEC-4AAE-BF4D-19E1AB8CDD66}" type="presParOf" srcId="{3B5AD967-3ED4-4036-BD9F-DF4A990CA3E5}" destId="{6168EE69-E386-498C-AB3F-43C54AE58D29}" srcOrd="2" destOrd="0" presId="urn:microsoft.com/office/officeart/2005/8/layout/lProcess2"/>
    <dgm:cxn modelId="{FB55D2C3-AF8F-4E56-8B98-E853882E3AB6}" type="presParOf" srcId="{3B5AD967-3ED4-4036-BD9F-DF4A990CA3E5}" destId="{92E6FEA8-322C-44D3-99FA-7E0E4CE932F2}" srcOrd="3" destOrd="0" presId="urn:microsoft.com/office/officeart/2005/8/layout/lProcess2"/>
    <dgm:cxn modelId="{D5894003-C253-4CE1-80FB-E4D33EA015A7}" type="presParOf" srcId="{3B5AD967-3ED4-4036-BD9F-DF4A990CA3E5}" destId="{1BA7B7A5-499D-40E3-BFA9-33DA623882DE}" srcOrd="4" destOrd="0" presId="urn:microsoft.com/office/officeart/2005/8/layout/lProcess2"/>
    <dgm:cxn modelId="{3F95F337-2963-41FD-B42C-BF9994FC528E}" type="presParOf" srcId="{A6F6BBC7-50DC-4B87-AA73-93570011C677}" destId="{404CB8BE-2A8B-4667-9014-15EBB3D31972}" srcOrd="3" destOrd="0" presId="urn:microsoft.com/office/officeart/2005/8/layout/lProcess2"/>
    <dgm:cxn modelId="{36ABCD86-0D87-40C2-AD46-B26139EAACF4}" type="presParOf" srcId="{A6F6BBC7-50DC-4B87-AA73-93570011C677}" destId="{D9C3782E-D684-4BAF-8E29-1B3602995203}" srcOrd="4" destOrd="0" presId="urn:microsoft.com/office/officeart/2005/8/layout/lProcess2"/>
    <dgm:cxn modelId="{575EB680-2E93-47B1-8AD7-49535DCB2091}" type="presParOf" srcId="{D9C3782E-D684-4BAF-8E29-1B3602995203}" destId="{BADF8FE7-F001-44C8-9361-C658B135A34F}" srcOrd="0" destOrd="0" presId="urn:microsoft.com/office/officeart/2005/8/layout/lProcess2"/>
    <dgm:cxn modelId="{8D95ECD6-05DB-40D7-A802-AF2452CF06D7}" type="presParOf" srcId="{D9C3782E-D684-4BAF-8E29-1B3602995203}" destId="{408FD6F8-1264-4624-A18A-DA94E8A8A272}" srcOrd="1" destOrd="0" presId="urn:microsoft.com/office/officeart/2005/8/layout/lProcess2"/>
    <dgm:cxn modelId="{B34CADDD-4BCC-4F36-812F-B00A64E087F4}" type="presParOf" srcId="{D9C3782E-D684-4BAF-8E29-1B3602995203}" destId="{4E31AD46-DE5C-4BD5-9755-A90B681330CF}" srcOrd="2" destOrd="0" presId="urn:microsoft.com/office/officeart/2005/8/layout/lProcess2"/>
    <dgm:cxn modelId="{1AF1D492-A86C-4328-BEC6-6462C49FD374}" type="presParOf" srcId="{4E31AD46-DE5C-4BD5-9755-A90B681330CF}" destId="{6FD05878-A28E-4BB7-8412-A14107CE3237}" srcOrd="0" destOrd="0" presId="urn:microsoft.com/office/officeart/2005/8/layout/lProcess2"/>
    <dgm:cxn modelId="{0CE6662D-9D7D-4FCB-AC98-7BA1BE12E9A2}" type="presParOf" srcId="{6FD05878-A28E-4BB7-8412-A14107CE3237}" destId="{0810FAE8-628C-4DE5-B25A-0A370F41DE80}" srcOrd="0" destOrd="0" presId="urn:microsoft.com/office/officeart/2005/8/layout/lProcess2"/>
    <dgm:cxn modelId="{54724522-39E8-40C5-955F-FE294C2078A2}" type="presParOf" srcId="{6FD05878-A28E-4BB7-8412-A14107CE3237}" destId="{8A52A93C-B457-4454-BE49-D42D2D65481F}" srcOrd="1" destOrd="0" presId="urn:microsoft.com/office/officeart/2005/8/layout/lProcess2"/>
    <dgm:cxn modelId="{195C9622-C6CC-4BE6-850A-A1195FDFCCC3}" type="presParOf" srcId="{6FD05878-A28E-4BB7-8412-A14107CE3237}" destId="{517A8C97-5D19-4D0D-872F-834C4F0DC5A2}" srcOrd="2" destOrd="0" presId="urn:microsoft.com/office/officeart/2005/8/layout/lProcess2"/>
    <dgm:cxn modelId="{3FC3573F-62FC-428D-BDDB-0DF1AC90EC22}" type="presParOf" srcId="{A6F6BBC7-50DC-4B87-AA73-93570011C677}" destId="{9580E794-E86D-448C-8704-BC1AE5282EB9}" srcOrd="5" destOrd="0" presId="urn:microsoft.com/office/officeart/2005/8/layout/lProcess2"/>
    <dgm:cxn modelId="{F68C5EB7-74BC-4FDB-B18A-7B33FE27EB22}" type="presParOf" srcId="{A6F6BBC7-50DC-4B87-AA73-93570011C677}" destId="{B6806C02-7B50-4D2D-AC20-800EA570E0AD}" srcOrd="6" destOrd="0" presId="urn:microsoft.com/office/officeart/2005/8/layout/lProcess2"/>
    <dgm:cxn modelId="{622D5CA7-A2B4-4C0B-8C5C-6BE1952C3E61}" type="presParOf" srcId="{B6806C02-7B50-4D2D-AC20-800EA570E0AD}" destId="{9293CC3C-C1A5-445B-9044-0571EA3368FA}" srcOrd="0" destOrd="0" presId="urn:microsoft.com/office/officeart/2005/8/layout/lProcess2"/>
    <dgm:cxn modelId="{A3364D20-8DC5-46FB-8A94-988AF3081BB5}" type="presParOf" srcId="{B6806C02-7B50-4D2D-AC20-800EA570E0AD}" destId="{E719A8EF-22ED-415D-ADC9-1A0BB13EDA88}" srcOrd="1" destOrd="0" presId="urn:microsoft.com/office/officeart/2005/8/layout/lProcess2"/>
    <dgm:cxn modelId="{8836BFFA-D3E3-486F-8D05-E23887336512}" type="presParOf" srcId="{B6806C02-7B50-4D2D-AC20-800EA570E0AD}" destId="{7BF6DAE4-1EB2-448C-B386-BD22B63DF381}" srcOrd="2" destOrd="0" presId="urn:microsoft.com/office/officeart/2005/8/layout/lProcess2"/>
    <dgm:cxn modelId="{F6D4B435-9C06-4A53-9DF6-A778E1617339}" type="presParOf" srcId="{7BF6DAE4-1EB2-448C-B386-BD22B63DF381}" destId="{0326532C-337F-4CF6-A432-B7AE397467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BD4C5C-4C2D-4A33-A1B8-8C869F3A495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B8C1A604-82B3-445B-957A-274F7AAFCB6A}">
      <dgm:prSet phldrT="[Текст]"/>
      <dgm:spPr/>
      <dgm:t>
        <a:bodyPr/>
        <a:lstStyle/>
        <a:p>
          <a:r>
            <a:rPr lang="ru-RU" dirty="0"/>
            <a:t>Теория</a:t>
          </a:r>
        </a:p>
      </dgm:t>
    </dgm:pt>
    <dgm:pt modelId="{9040BF9A-537F-4A4E-BBFA-1418EFA7AC78}" type="parTrans" cxnId="{4382B37D-3AB1-46D1-8053-7A02CFDEF558}">
      <dgm:prSet/>
      <dgm:spPr/>
      <dgm:t>
        <a:bodyPr/>
        <a:lstStyle/>
        <a:p>
          <a:endParaRPr lang="ru-RU"/>
        </a:p>
      </dgm:t>
    </dgm:pt>
    <dgm:pt modelId="{98A847B8-71CC-4996-BE08-0A8797CEE186}" type="sibTrans" cxnId="{4382B37D-3AB1-46D1-8053-7A02CFDEF558}">
      <dgm:prSet/>
      <dgm:spPr/>
      <dgm:t>
        <a:bodyPr/>
        <a:lstStyle/>
        <a:p>
          <a:endParaRPr lang="ru-RU"/>
        </a:p>
      </dgm:t>
    </dgm:pt>
    <dgm:pt modelId="{DCF6F227-157F-44D5-BF74-C5CAE37ABA11}">
      <dgm:prSet phldrT="[Текст]"/>
      <dgm:spPr/>
      <dgm:t>
        <a:bodyPr/>
        <a:lstStyle/>
        <a:p>
          <a:r>
            <a:rPr lang="ru-RU" dirty="0"/>
            <a:t>Практика</a:t>
          </a:r>
        </a:p>
      </dgm:t>
    </dgm:pt>
    <dgm:pt modelId="{81EF9CE4-7242-4A45-91D5-EB00CB62C25C}" type="parTrans" cxnId="{E2D13D7A-7641-4E95-826A-78898CC9E4C2}">
      <dgm:prSet/>
      <dgm:spPr/>
      <dgm:t>
        <a:bodyPr/>
        <a:lstStyle/>
        <a:p>
          <a:endParaRPr lang="ru-RU"/>
        </a:p>
      </dgm:t>
    </dgm:pt>
    <dgm:pt modelId="{877F492E-8964-4659-B500-81DF9A4C71DD}" type="sibTrans" cxnId="{E2D13D7A-7641-4E95-826A-78898CC9E4C2}">
      <dgm:prSet/>
      <dgm:spPr/>
      <dgm:t>
        <a:bodyPr/>
        <a:lstStyle/>
        <a:p>
          <a:endParaRPr lang="ru-RU"/>
        </a:p>
      </dgm:t>
    </dgm:pt>
    <dgm:pt modelId="{DCB38A33-BA33-435C-9623-8897A9297E3C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/>
            <a:t>ЛИЧНЫЙ ПРОЕКТ</a:t>
          </a:r>
        </a:p>
      </dgm:t>
    </dgm:pt>
    <dgm:pt modelId="{ECD6E0EE-E32F-49F9-8487-FE4689262AA6}" type="parTrans" cxnId="{1848D508-F430-4BB5-BC79-B7F9F45E061F}">
      <dgm:prSet/>
      <dgm:spPr/>
      <dgm:t>
        <a:bodyPr/>
        <a:lstStyle/>
        <a:p>
          <a:endParaRPr lang="ru-RU"/>
        </a:p>
      </dgm:t>
    </dgm:pt>
    <dgm:pt modelId="{75A1F2E5-05C2-42CC-A252-47779A02094C}" type="sibTrans" cxnId="{1848D508-F430-4BB5-BC79-B7F9F45E061F}">
      <dgm:prSet/>
      <dgm:spPr/>
      <dgm:t>
        <a:bodyPr/>
        <a:lstStyle/>
        <a:p>
          <a:endParaRPr lang="ru-RU"/>
        </a:p>
      </dgm:t>
    </dgm:pt>
    <dgm:pt modelId="{DE999229-6C52-49B1-AE95-C880D8B15131}" type="pres">
      <dgm:prSet presAssocID="{62BD4C5C-4C2D-4A33-A1B8-8C869F3A495C}" presName="compositeShape" presStyleCnt="0">
        <dgm:presLayoutVars>
          <dgm:dir/>
          <dgm:resizeHandles/>
        </dgm:presLayoutVars>
      </dgm:prSet>
      <dgm:spPr/>
    </dgm:pt>
    <dgm:pt modelId="{80DC478E-6807-4C19-88C4-AC4114E258DE}" type="pres">
      <dgm:prSet presAssocID="{62BD4C5C-4C2D-4A33-A1B8-8C869F3A495C}" presName="pyramid" presStyleLbl="node1" presStyleIdx="0" presStyleCnt="1" custScaleX="69031" custScaleY="73322" custLinFactNeighborX="14814" custLinFactNeighborY="-22218"/>
      <dgm:spPr>
        <a:solidFill>
          <a:srgbClr val="DBEEF4"/>
        </a:solidFill>
        <a:ln>
          <a:solidFill>
            <a:srgbClr val="0070C0"/>
          </a:solidFill>
        </a:ln>
      </dgm:spPr>
    </dgm:pt>
    <dgm:pt modelId="{4C09C358-69EE-4B96-8C69-164AE663D24C}" type="pres">
      <dgm:prSet presAssocID="{62BD4C5C-4C2D-4A33-A1B8-8C869F3A495C}" presName="theList" presStyleCnt="0"/>
      <dgm:spPr/>
    </dgm:pt>
    <dgm:pt modelId="{6A68AA1D-ECCF-427E-98DD-472F7B19D97D}" type="pres">
      <dgm:prSet presAssocID="{B8C1A604-82B3-445B-957A-274F7AAFCB6A}" presName="aNode" presStyleLbl="fgAcc1" presStyleIdx="0" presStyleCnt="3" custScaleX="57510" custScaleY="4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FFD1-2B14-4BA2-874C-1ACE693BE567}" type="pres">
      <dgm:prSet presAssocID="{B8C1A604-82B3-445B-957A-274F7AAFCB6A}" presName="aSpace" presStyleCnt="0"/>
      <dgm:spPr/>
    </dgm:pt>
    <dgm:pt modelId="{074B23E4-52BE-428B-BB12-DA69DAEF2A7F}" type="pres">
      <dgm:prSet presAssocID="{DCF6F227-157F-44D5-BF74-C5CAE37ABA11}" presName="aNode" presStyleLbl="fgAcc1" presStyleIdx="1" presStyleCnt="3" custScaleX="83315" custScaleY="62973" custLinFactNeighborX="143" custLinFactNeighborY="-9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CBB9C-59D1-4931-9430-D474021AA55A}" type="pres">
      <dgm:prSet presAssocID="{DCF6F227-157F-44D5-BF74-C5CAE37ABA11}" presName="aSpace" presStyleCnt="0"/>
      <dgm:spPr/>
    </dgm:pt>
    <dgm:pt modelId="{FCF5155A-31BB-4F61-B201-BD15D1843D4C}" type="pres">
      <dgm:prSet presAssocID="{DCB38A33-BA33-435C-9623-8897A9297E3C}" presName="aNode" presStyleLbl="fgAcc1" presStyleIdx="2" presStyleCnt="3" custScaleX="104539" custScaleY="70084" custLinFactY="-11642" custLinFactNeighborX="33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EE89-EA3B-4572-B1A3-EB34967DF524}" type="pres">
      <dgm:prSet presAssocID="{DCB38A33-BA33-435C-9623-8897A9297E3C}" presName="aSpace" presStyleCnt="0"/>
      <dgm:spPr/>
    </dgm:pt>
  </dgm:ptLst>
  <dgm:cxnLst>
    <dgm:cxn modelId="{8D7621FE-6F0B-4029-B473-A8AA8134AEB7}" type="presOf" srcId="{B8C1A604-82B3-445B-957A-274F7AAFCB6A}" destId="{6A68AA1D-ECCF-427E-98DD-472F7B19D97D}" srcOrd="0" destOrd="0" presId="urn:microsoft.com/office/officeart/2005/8/layout/pyramid2"/>
    <dgm:cxn modelId="{4382B37D-3AB1-46D1-8053-7A02CFDEF558}" srcId="{62BD4C5C-4C2D-4A33-A1B8-8C869F3A495C}" destId="{B8C1A604-82B3-445B-957A-274F7AAFCB6A}" srcOrd="0" destOrd="0" parTransId="{9040BF9A-537F-4A4E-BBFA-1418EFA7AC78}" sibTransId="{98A847B8-71CC-4996-BE08-0A8797CEE186}"/>
    <dgm:cxn modelId="{E2D13D7A-7641-4E95-826A-78898CC9E4C2}" srcId="{62BD4C5C-4C2D-4A33-A1B8-8C869F3A495C}" destId="{DCF6F227-157F-44D5-BF74-C5CAE37ABA11}" srcOrd="1" destOrd="0" parTransId="{81EF9CE4-7242-4A45-91D5-EB00CB62C25C}" sibTransId="{877F492E-8964-4659-B500-81DF9A4C71DD}"/>
    <dgm:cxn modelId="{1848D508-F430-4BB5-BC79-B7F9F45E061F}" srcId="{62BD4C5C-4C2D-4A33-A1B8-8C869F3A495C}" destId="{DCB38A33-BA33-435C-9623-8897A9297E3C}" srcOrd="2" destOrd="0" parTransId="{ECD6E0EE-E32F-49F9-8487-FE4689262AA6}" sibTransId="{75A1F2E5-05C2-42CC-A252-47779A02094C}"/>
    <dgm:cxn modelId="{D22587A2-1205-4173-BFCE-B96C4732413D}" type="presOf" srcId="{DCF6F227-157F-44D5-BF74-C5CAE37ABA11}" destId="{074B23E4-52BE-428B-BB12-DA69DAEF2A7F}" srcOrd="0" destOrd="0" presId="urn:microsoft.com/office/officeart/2005/8/layout/pyramid2"/>
    <dgm:cxn modelId="{EAEE1ECF-46F9-4139-83DA-D54F203B8472}" type="presOf" srcId="{62BD4C5C-4C2D-4A33-A1B8-8C869F3A495C}" destId="{DE999229-6C52-49B1-AE95-C880D8B15131}" srcOrd="0" destOrd="0" presId="urn:microsoft.com/office/officeart/2005/8/layout/pyramid2"/>
    <dgm:cxn modelId="{EA87848E-0929-47FF-94E6-63438B41D660}" type="presOf" srcId="{DCB38A33-BA33-435C-9623-8897A9297E3C}" destId="{FCF5155A-31BB-4F61-B201-BD15D1843D4C}" srcOrd="0" destOrd="0" presId="urn:microsoft.com/office/officeart/2005/8/layout/pyramid2"/>
    <dgm:cxn modelId="{4AF96FBC-10DC-44C0-9C0B-4AEE63FEF2B7}" type="presParOf" srcId="{DE999229-6C52-49B1-AE95-C880D8B15131}" destId="{80DC478E-6807-4C19-88C4-AC4114E258DE}" srcOrd="0" destOrd="0" presId="urn:microsoft.com/office/officeart/2005/8/layout/pyramid2"/>
    <dgm:cxn modelId="{EA87BEA8-57DE-4059-9FE9-6B33E88E1B37}" type="presParOf" srcId="{DE999229-6C52-49B1-AE95-C880D8B15131}" destId="{4C09C358-69EE-4B96-8C69-164AE663D24C}" srcOrd="1" destOrd="0" presId="urn:microsoft.com/office/officeart/2005/8/layout/pyramid2"/>
    <dgm:cxn modelId="{647DFB1A-DD69-48AB-86C0-20F3718BA98D}" type="presParOf" srcId="{4C09C358-69EE-4B96-8C69-164AE663D24C}" destId="{6A68AA1D-ECCF-427E-98DD-472F7B19D97D}" srcOrd="0" destOrd="0" presId="urn:microsoft.com/office/officeart/2005/8/layout/pyramid2"/>
    <dgm:cxn modelId="{F786F7B0-25A3-4604-866D-9293278A0BCF}" type="presParOf" srcId="{4C09C358-69EE-4B96-8C69-164AE663D24C}" destId="{1DB8FFD1-2B14-4BA2-874C-1ACE693BE567}" srcOrd="1" destOrd="0" presId="urn:microsoft.com/office/officeart/2005/8/layout/pyramid2"/>
    <dgm:cxn modelId="{E27D1DC7-B17B-4133-995C-E8DCEF469993}" type="presParOf" srcId="{4C09C358-69EE-4B96-8C69-164AE663D24C}" destId="{074B23E4-52BE-428B-BB12-DA69DAEF2A7F}" srcOrd="2" destOrd="0" presId="urn:microsoft.com/office/officeart/2005/8/layout/pyramid2"/>
    <dgm:cxn modelId="{CEF4C0A7-E4DA-499B-8745-05CBE12D1192}" type="presParOf" srcId="{4C09C358-69EE-4B96-8C69-164AE663D24C}" destId="{ED0CBB9C-59D1-4931-9430-D474021AA55A}" srcOrd="3" destOrd="0" presId="urn:microsoft.com/office/officeart/2005/8/layout/pyramid2"/>
    <dgm:cxn modelId="{D2B4300A-4098-413C-97EB-C35CC2A68FB3}" type="presParOf" srcId="{4C09C358-69EE-4B96-8C69-164AE663D24C}" destId="{FCF5155A-31BB-4F61-B201-BD15D1843D4C}" srcOrd="4" destOrd="0" presId="urn:microsoft.com/office/officeart/2005/8/layout/pyramid2"/>
    <dgm:cxn modelId="{095FFBBA-CE8A-4DCC-A974-0BC24B10BACF}" type="presParOf" srcId="{4C09C358-69EE-4B96-8C69-164AE663D24C}" destId="{71A8EE89-EA3B-4572-B1A3-EB34967DF5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179D2F-9811-4D67-90ED-2420E468095D}">
      <dsp:nvSpPr>
        <dsp:cNvPr id="0" name=""/>
        <dsp:cNvSpPr/>
      </dsp:nvSpPr>
      <dsp:spPr>
        <a:xfrm>
          <a:off x="18735" y="0"/>
          <a:ext cx="1963204" cy="51482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Клуб директоров бережливых школ и д</a:t>
          </a:r>
          <a:r>
            <a:rPr lang="en-US" sz="2200" kern="1200" dirty="0" smtClean="0"/>
            <a:t>/c</a:t>
          </a:r>
          <a:endParaRPr lang="ru-RU" sz="2200" kern="1200" dirty="0"/>
        </a:p>
      </dsp:txBody>
      <dsp:txXfrm>
        <a:off x="18735" y="0"/>
        <a:ext cx="1963204" cy="1544478"/>
      </dsp:txXfrm>
    </dsp:sp>
    <dsp:sp modelId="{D035AE1D-D3F4-4340-BAFF-4D17BCFEA49B}">
      <dsp:nvSpPr>
        <dsp:cNvPr id="0" name=""/>
        <dsp:cNvSpPr/>
      </dsp:nvSpPr>
      <dsp:spPr>
        <a:xfrm>
          <a:off x="2209821" y="0"/>
          <a:ext cx="1963204" cy="51482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Лига бережливых колледжей</a:t>
          </a:r>
          <a:endParaRPr lang="ru-RU" sz="2200" kern="1200" dirty="0"/>
        </a:p>
      </dsp:txBody>
      <dsp:txXfrm>
        <a:off x="2209821" y="0"/>
        <a:ext cx="1963204" cy="1544478"/>
      </dsp:txXfrm>
    </dsp:sp>
    <dsp:sp modelId="{6286275B-558F-4C6B-9160-043DCE6E97EA}">
      <dsp:nvSpPr>
        <dsp:cNvPr id="0" name=""/>
        <dsp:cNvSpPr/>
      </dsp:nvSpPr>
      <dsp:spPr>
        <a:xfrm>
          <a:off x="4456309" y="0"/>
          <a:ext cx="1963204" cy="51482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Ассоциация бережливых ВУЗов</a:t>
          </a:r>
          <a:endParaRPr lang="ru-RU" sz="2200" kern="1200" dirty="0"/>
        </a:p>
      </dsp:txBody>
      <dsp:txXfrm>
        <a:off x="4456309" y="0"/>
        <a:ext cx="1963204" cy="1544478"/>
      </dsp:txXfrm>
    </dsp:sp>
    <dsp:sp modelId="{427589A9-4789-4C10-8483-F231C89DBBAC}">
      <dsp:nvSpPr>
        <dsp:cNvPr id="0" name=""/>
        <dsp:cNvSpPr/>
      </dsp:nvSpPr>
      <dsp:spPr>
        <a:xfrm>
          <a:off x="4595099" y="2755836"/>
          <a:ext cx="1644025" cy="8220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ВУЗы</a:t>
          </a:r>
          <a:endParaRPr lang="ru-RU" sz="1700" kern="1200" dirty="0"/>
        </a:p>
      </dsp:txBody>
      <dsp:txXfrm>
        <a:off x="4595099" y="2755836"/>
        <a:ext cx="1644025" cy="822012"/>
      </dsp:txXfrm>
    </dsp:sp>
    <dsp:sp modelId="{4F8E2FF2-56F5-4A5C-B481-692AE3581B8C}">
      <dsp:nvSpPr>
        <dsp:cNvPr id="0" name=""/>
        <dsp:cNvSpPr/>
      </dsp:nvSpPr>
      <dsp:spPr>
        <a:xfrm rot="11345429">
          <a:off x="141370" y="2667723"/>
          <a:ext cx="613629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6136290" y="1437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1345429">
        <a:off x="3056107" y="2528686"/>
        <a:ext cx="306814" cy="306814"/>
      </dsp:txXfrm>
    </dsp:sp>
    <dsp:sp modelId="{13624B81-9162-406B-912A-8F7D55E73A07}">
      <dsp:nvSpPr>
        <dsp:cNvPr id="0" name=""/>
        <dsp:cNvSpPr/>
      </dsp:nvSpPr>
      <dsp:spPr>
        <a:xfrm>
          <a:off x="179905" y="1786338"/>
          <a:ext cx="1644025" cy="8220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Лицей, гимназия, школа</a:t>
          </a:r>
          <a:endParaRPr lang="ru-RU" sz="1700" kern="1200" dirty="0"/>
        </a:p>
      </dsp:txBody>
      <dsp:txXfrm>
        <a:off x="179905" y="1786338"/>
        <a:ext cx="1644025" cy="822012"/>
      </dsp:txXfrm>
    </dsp:sp>
    <dsp:sp modelId="{3BBB7D27-0415-4172-800A-73C79E5AAA59}">
      <dsp:nvSpPr>
        <dsp:cNvPr id="0" name=""/>
        <dsp:cNvSpPr/>
      </dsp:nvSpPr>
      <dsp:spPr>
        <a:xfrm rot="10800000">
          <a:off x="2396199" y="3152472"/>
          <a:ext cx="384292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842925" y="1437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221588" y="3070769"/>
        <a:ext cx="192146" cy="192146"/>
      </dsp:txXfrm>
    </dsp:sp>
    <dsp:sp modelId="{C27B7725-181D-478F-8D64-E57B89B3E815}">
      <dsp:nvSpPr>
        <dsp:cNvPr id="0" name=""/>
        <dsp:cNvSpPr/>
      </dsp:nvSpPr>
      <dsp:spPr>
        <a:xfrm>
          <a:off x="2396199" y="2755836"/>
          <a:ext cx="1644025" cy="8220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Колледжи</a:t>
          </a:r>
          <a:endParaRPr lang="ru-RU" sz="1700" kern="1200" dirty="0"/>
        </a:p>
      </dsp:txBody>
      <dsp:txXfrm>
        <a:off x="2396199" y="2755836"/>
        <a:ext cx="1644025" cy="822012"/>
      </dsp:txXfrm>
    </dsp:sp>
    <dsp:sp modelId="{92C72874-A45E-447A-9692-6CA8C96173BA}">
      <dsp:nvSpPr>
        <dsp:cNvPr id="0" name=""/>
        <dsp:cNvSpPr/>
      </dsp:nvSpPr>
      <dsp:spPr>
        <a:xfrm rot="10736292">
          <a:off x="179557" y="3188246"/>
          <a:ext cx="3860998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860998" y="1437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736292">
        <a:off x="2013532" y="3106091"/>
        <a:ext cx="193049" cy="193049"/>
      </dsp:txXfrm>
    </dsp:sp>
    <dsp:sp modelId="{EAD53448-EEC2-41E1-A853-830FB11F7418}">
      <dsp:nvSpPr>
        <dsp:cNvPr id="0" name=""/>
        <dsp:cNvSpPr/>
      </dsp:nvSpPr>
      <dsp:spPr>
        <a:xfrm>
          <a:off x="179889" y="2827384"/>
          <a:ext cx="1644025" cy="8220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Детский сад</a:t>
          </a:r>
          <a:endParaRPr lang="ru-RU" sz="1700" kern="1200" dirty="0"/>
        </a:p>
      </dsp:txBody>
      <dsp:txXfrm>
        <a:off x="179889" y="2827384"/>
        <a:ext cx="1644025" cy="8220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894A23-0470-4C25-995B-9B6A74FBB2A6}">
      <dsp:nvSpPr>
        <dsp:cNvPr id="0" name=""/>
        <dsp:cNvSpPr/>
      </dsp:nvSpPr>
      <dsp:spPr>
        <a:xfrm>
          <a:off x="531581" y="0"/>
          <a:ext cx="6643496" cy="5148262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D5391-5733-4A92-8CC7-9691CB20150E}">
      <dsp:nvSpPr>
        <dsp:cNvPr id="0" name=""/>
        <dsp:cNvSpPr/>
      </dsp:nvSpPr>
      <dsp:spPr>
        <a:xfrm>
          <a:off x="3434" y="1544478"/>
          <a:ext cx="1501732" cy="20593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Реализация 5-7 однотипных проектов </a:t>
          </a:r>
          <a:endParaRPr lang="ru-RU" sz="1500" kern="1200" dirty="0"/>
        </a:p>
      </dsp:txBody>
      <dsp:txXfrm>
        <a:off x="3434" y="1544478"/>
        <a:ext cx="1501732" cy="2059304"/>
      </dsp:txXfrm>
    </dsp:sp>
    <dsp:sp modelId="{4DDAB4EC-0C7C-4081-8027-7FC68474DB4E}">
      <dsp:nvSpPr>
        <dsp:cNvPr id="0" name=""/>
        <dsp:cNvSpPr/>
      </dsp:nvSpPr>
      <dsp:spPr>
        <a:xfrm>
          <a:off x="1580253" y="1544478"/>
          <a:ext cx="1501732" cy="20593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конкурсной документации</a:t>
          </a:r>
          <a:endParaRPr lang="ru-RU" sz="1500" kern="1200" dirty="0"/>
        </a:p>
      </dsp:txBody>
      <dsp:txXfrm>
        <a:off x="1580253" y="1544478"/>
        <a:ext cx="1501732" cy="2059304"/>
      </dsp:txXfrm>
    </dsp:sp>
    <dsp:sp modelId="{AE9D29BD-F6B5-4916-9738-B4A805B8A4FC}">
      <dsp:nvSpPr>
        <dsp:cNvPr id="0" name=""/>
        <dsp:cNvSpPr/>
      </dsp:nvSpPr>
      <dsp:spPr>
        <a:xfrm>
          <a:off x="3157072" y="1544478"/>
          <a:ext cx="1501732" cy="20593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Организация и проведение конкурса</a:t>
          </a:r>
          <a:endParaRPr lang="ru-RU" sz="1500" kern="1200" dirty="0"/>
        </a:p>
      </dsp:txBody>
      <dsp:txXfrm>
        <a:off x="3157072" y="1544478"/>
        <a:ext cx="1501732" cy="2059304"/>
      </dsp:txXfrm>
    </dsp:sp>
    <dsp:sp modelId="{ADB91D89-4EC7-4D90-90FE-CC33BBC24574}">
      <dsp:nvSpPr>
        <dsp:cNvPr id="0" name=""/>
        <dsp:cNvSpPr/>
      </dsp:nvSpPr>
      <dsp:spPr>
        <a:xfrm>
          <a:off x="4733891" y="1544478"/>
          <a:ext cx="1501732" cy="20593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Выбор лучших проектов, награждение победителей</a:t>
          </a:r>
          <a:endParaRPr lang="ru-RU" sz="1500" kern="1200" dirty="0"/>
        </a:p>
      </dsp:txBody>
      <dsp:txXfrm>
        <a:off x="4733891" y="1544478"/>
        <a:ext cx="1501732" cy="2059304"/>
      </dsp:txXfrm>
    </dsp:sp>
    <dsp:sp modelId="{E1C1F410-CA5D-41EE-90FD-CAC204745022}">
      <dsp:nvSpPr>
        <dsp:cNvPr id="0" name=""/>
        <dsp:cNvSpPr/>
      </dsp:nvSpPr>
      <dsp:spPr>
        <a:xfrm>
          <a:off x="6310710" y="1544478"/>
          <a:ext cx="1501732" cy="20593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Подготовка методических рекомендаций на основании лучшей практики</a:t>
          </a:r>
          <a:endParaRPr lang="ru-RU" sz="1500" kern="1200" dirty="0"/>
        </a:p>
      </dsp:txBody>
      <dsp:txXfrm>
        <a:off x="6310710" y="1544478"/>
        <a:ext cx="1501732" cy="20593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60FD6-FF0C-4B1C-830A-2B825AFCB63A}">
      <dsp:nvSpPr>
        <dsp:cNvPr id="0" name=""/>
        <dsp:cNvSpPr/>
      </dsp:nvSpPr>
      <dsp:spPr>
        <a:xfrm>
          <a:off x="0" y="0"/>
          <a:ext cx="5576612" cy="348538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60382-5EF1-4D16-A69F-C6C92F86C9F9}">
      <dsp:nvSpPr>
        <dsp:cNvPr id="0" name=""/>
        <dsp:cNvSpPr/>
      </dsp:nvSpPr>
      <dsp:spPr>
        <a:xfrm>
          <a:off x="549296" y="2768060"/>
          <a:ext cx="128262" cy="128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C3D07-04AC-43C5-B6BC-63601B9DCD7C}">
      <dsp:nvSpPr>
        <dsp:cNvPr id="0" name=""/>
        <dsp:cNvSpPr/>
      </dsp:nvSpPr>
      <dsp:spPr>
        <a:xfrm>
          <a:off x="613427" y="2832191"/>
          <a:ext cx="953600" cy="82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6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Старт работ</a:t>
          </a:r>
          <a:endParaRPr lang="ru-RU" sz="1700" kern="1200" dirty="0"/>
        </a:p>
      </dsp:txBody>
      <dsp:txXfrm>
        <a:off x="613427" y="2832191"/>
        <a:ext cx="953600" cy="829521"/>
      </dsp:txXfrm>
    </dsp:sp>
    <dsp:sp modelId="{000DB7C3-230F-4897-817F-B9229320BF95}">
      <dsp:nvSpPr>
        <dsp:cNvPr id="0" name=""/>
        <dsp:cNvSpPr/>
      </dsp:nvSpPr>
      <dsp:spPr>
        <a:xfrm>
          <a:off x="1455495" y="1957360"/>
          <a:ext cx="223064" cy="2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E7EA7-1866-4F03-BBC8-C249A275945B}">
      <dsp:nvSpPr>
        <dsp:cNvPr id="0" name=""/>
        <dsp:cNvSpPr/>
      </dsp:nvSpPr>
      <dsp:spPr>
        <a:xfrm>
          <a:off x="1567027" y="2068892"/>
          <a:ext cx="1171088" cy="159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9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2018 год – 5 ВУЗов, 20 проектов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567027" y="2068892"/>
        <a:ext cx="1171088" cy="1592819"/>
      </dsp:txXfrm>
    </dsp:sp>
    <dsp:sp modelId="{9AD5A485-CAFB-4B9A-B539-C8F9DD07A591}">
      <dsp:nvSpPr>
        <dsp:cNvPr id="0" name=""/>
        <dsp:cNvSpPr/>
      </dsp:nvSpPr>
      <dsp:spPr>
        <a:xfrm>
          <a:off x="2612642" y="1359965"/>
          <a:ext cx="295560" cy="29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8087-9753-41B8-B930-A0AFCA86922D}">
      <dsp:nvSpPr>
        <dsp:cNvPr id="0" name=""/>
        <dsp:cNvSpPr/>
      </dsp:nvSpPr>
      <dsp:spPr>
        <a:xfrm>
          <a:off x="2760422" y="1507745"/>
          <a:ext cx="1171088" cy="215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1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2019 год – 10 ВУЗов, 200 проектов</a:t>
          </a:r>
          <a:endParaRPr lang="ru-RU" sz="1700" kern="1200" dirty="0"/>
        </a:p>
      </dsp:txBody>
      <dsp:txXfrm>
        <a:off x="2760422" y="1507745"/>
        <a:ext cx="1171088" cy="2153966"/>
      </dsp:txXfrm>
    </dsp:sp>
    <dsp:sp modelId="{6608619F-B1B4-420A-B91B-66CE65BC13F0}">
      <dsp:nvSpPr>
        <dsp:cNvPr id="0" name=""/>
        <dsp:cNvSpPr/>
      </dsp:nvSpPr>
      <dsp:spPr>
        <a:xfrm>
          <a:off x="3872957" y="964723"/>
          <a:ext cx="395939" cy="395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980B-21DC-4704-A412-19B51BC72649}">
      <dsp:nvSpPr>
        <dsp:cNvPr id="0" name=""/>
        <dsp:cNvSpPr/>
      </dsp:nvSpPr>
      <dsp:spPr>
        <a:xfrm>
          <a:off x="4070926" y="1162692"/>
          <a:ext cx="1171088" cy="24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0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 год – 15 ВУЗов, 300 проектов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070926" y="1162692"/>
        <a:ext cx="1171088" cy="24990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C632D-322C-41F9-8A54-9CC6A0D00A5D}">
      <dsp:nvSpPr>
        <dsp:cNvPr id="0" name=""/>
        <dsp:cNvSpPr/>
      </dsp:nvSpPr>
      <dsp:spPr>
        <a:xfrm>
          <a:off x="1272467" y="2255425"/>
          <a:ext cx="1488606" cy="12834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Фабрика по логистике материалов/ транспорта</a:t>
          </a:r>
          <a:endParaRPr lang="ru-RU" sz="1400" kern="1200" dirty="0"/>
        </a:p>
      </dsp:txBody>
      <dsp:txXfrm>
        <a:off x="1272467" y="2255425"/>
        <a:ext cx="1488606" cy="1283438"/>
      </dsp:txXfrm>
    </dsp:sp>
    <dsp:sp modelId="{933F8F3F-915A-40CF-9F16-554E22D932F9}">
      <dsp:nvSpPr>
        <dsp:cNvPr id="0" name=""/>
        <dsp:cNvSpPr/>
      </dsp:nvSpPr>
      <dsp:spPr>
        <a:xfrm>
          <a:off x="1311139" y="2822037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7772B-DBD7-4686-AC52-12A97452030E}">
      <dsp:nvSpPr>
        <dsp:cNvPr id="0" name=""/>
        <dsp:cNvSpPr/>
      </dsp:nvSpPr>
      <dsp:spPr>
        <a:xfrm>
          <a:off x="0" y="1566065"/>
          <a:ext cx="1488606" cy="12834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8E01B-27BF-4709-A39D-CF91E2412330}">
      <dsp:nvSpPr>
        <dsp:cNvPr id="0" name=""/>
        <dsp:cNvSpPr/>
      </dsp:nvSpPr>
      <dsp:spPr>
        <a:xfrm>
          <a:off x="1013418" y="2679960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4862-05A2-4FFE-A6B1-2B37CA04EA7D}">
      <dsp:nvSpPr>
        <dsp:cNvPr id="0" name=""/>
        <dsp:cNvSpPr/>
      </dsp:nvSpPr>
      <dsp:spPr>
        <a:xfrm>
          <a:off x="2282475" y="1273031"/>
          <a:ext cx="2005049" cy="1838987"/>
        </a:xfrm>
        <a:prstGeom prst="hexagon">
          <a:avLst>
            <a:gd name="adj" fmla="val 25000"/>
            <a:gd name="vf" fmla="val 115470"/>
          </a:avLst>
        </a:prstGeom>
        <a:solidFill>
          <a:srgbClr val="00327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82475" y="1273031"/>
        <a:ext cx="2005049" cy="1838987"/>
      </dsp:txXfrm>
    </dsp:sp>
    <dsp:sp modelId="{52438208-FEF2-4AE5-90DD-72C722613CA6}">
      <dsp:nvSpPr>
        <dsp:cNvPr id="0" name=""/>
        <dsp:cNvSpPr/>
      </dsp:nvSpPr>
      <dsp:spPr>
        <a:xfrm>
          <a:off x="5059628" y="2831096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6D101-3B14-4A24-B692-24D2F71FBC6F}">
      <dsp:nvSpPr>
        <dsp:cNvPr id="0" name=""/>
        <dsp:cNvSpPr/>
      </dsp:nvSpPr>
      <dsp:spPr>
        <a:xfrm>
          <a:off x="3808926" y="2255425"/>
          <a:ext cx="1488606" cy="12834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BB7D-950F-4829-B248-A8E46284A2DF}">
      <dsp:nvSpPr>
        <dsp:cNvPr id="0" name=""/>
        <dsp:cNvSpPr/>
      </dsp:nvSpPr>
      <dsp:spPr>
        <a:xfrm>
          <a:off x="3847598" y="2822037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2FD55-0DF1-4984-AA62-5C5DD601ED40}">
      <dsp:nvSpPr>
        <dsp:cNvPr id="0" name=""/>
        <dsp:cNvSpPr/>
      </dsp:nvSpPr>
      <dsp:spPr>
        <a:xfrm>
          <a:off x="1272467" y="849238"/>
          <a:ext cx="1488606" cy="12834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Фабрика</a:t>
          </a:r>
          <a:br>
            <a:rPr lang="ru-RU" sz="1400" kern="1200" dirty="0" smtClean="0"/>
          </a:br>
          <a:r>
            <a:rPr lang="ru-RU" sz="1400" kern="1200" dirty="0" smtClean="0"/>
            <a:t> по</a:t>
          </a:r>
          <a:br>
            <a:rPr lang="ru-RU" sz="1400" kern="1200" dirty="0" smtClean="0"/>
          </a:br>
          <a:r>
            <a:rPr lang="ru-RU" sz="1400" kern="1200" dirty="0" smtClean="0"/>
            <a:t> закупкам</a:t>
          </a:r>
        </a:p>
      </dsp:txBody>
      <dsp:txXfrm>
        <a:off x="1272467" y="849238"/>
        <a:ext cx="1488606" cy="1283438"/>
      </dsp:txXfrm>
    </dsp:sp>
    <dsp:sp modelId="{69D40F49-EB4B-45EF-8BFC-26708CFF4669}">
      <dsp:nvSpPr>
        <dsp:cNvPr id="0" name=""/>
        <dsp:cNvSpPr/>
      </dsp:nvSpPr>
      <dsp:spPr>
        <a:xfrm>
          <a:off x="2281647" y="877043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950F-A9B3-416A-842B-BDAFE681B9A0}">
      <dsp:nvSpPr>
        <dsp:cNvPr id="0" name=""/>
        <dsp:cNvSpPr/>
      </dsp:nvSpPr>
      <dsp:spPr>
        <a:xfrm>
          <a:off x="2540696" y="148009"/>
          <a:ext cx="1488606" cy="12834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B8809-B822-4E06-AC22-650FCE6A2CEF}">
      <dsp:nvSpPr>
        <dsp:cNvPr id="0" name=""/>
        <dsp:cNvSpPr/>
      </dsp:nvSpPr>
      <dsp:spPr>
        <a:xfrm>
          <a:off x="2584666" y="711569"/>
          <a:ext cx="174288" cy="150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F02E-8EBA-4E2A-A3F0-71DEBBA6F734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6F2B-4D4E-4704-A6D9-4B349A6A8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9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112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BE69-4257-4A25-9D17-436593617C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77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BE69-4257-4A25-9D17-436593617C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77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BE69-4257-4A25-9D17-436593617C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77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5350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5004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0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16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44039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81735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7465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89594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AA9E-20FD-418F-8351-94A8C02B16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1679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764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93822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364542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486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981176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8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973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003210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596432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919806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669589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57881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66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5063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DB6D1-E841-4E5F-BCBE-6579ADCDE32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743-6CC5-44E3-A840-543C2CDD3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62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AA9E-20FD-418F-8351-94A8C02B16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2680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3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71694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28A-DED2-4467-BA87-5641062C8A2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49092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0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0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8A3D-74C0-4022-9C6F-2612D3B1666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2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75C4-ADE9-4D53-9637-3C26BF6CF502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8587-BAAD-4D84-B938-130480D73C6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74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4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587-BAAD-4D84-B938-130480D73C62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8112" y="2143272"/>
            <a:ext cx="8280400" cy="1031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«</a:t>
            </a:r>
            <a:r>
              <a:rPr lang="ru-RU" sz="3200" dirty="0"/>
              <a:t>Организация многоуровневой системы обучения в бережливых ВУЗах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0536" y="4693021"/>
            <a:ext cx="6380911" cy="9681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i="1" dirty="0"/>
              <a:t>Давыдова Надежда Станиславовна</a:t>
            </a:r>
            <a:r>
              <a:rPr lang="ru-RU" sz="3200" dirty="0"/>
              <a:t>, д.э.н., руководитель проекта АО «ПСР</a:t>
            </a:r>
            <a:r>
              <a:rPr lang="ru-RU" sz="3200" dirty="0" smtClean="0"/>
              <a:t>», координатор Ассоциации бережливых ВУЗов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0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941"/>
          <a:ext cx="9144000" cy="6672416"/>
          <a:chOff x="0" y="204941"/>
          <a:chExt cx="9144000" cy="6672416"/>
        </a:xfrm>
      </p:grpSpPr>
      <p:sp>
        <p:nvSpPr>
          <p:cNvPr id="14" name="Прямоугольник 13"/>
          <p:cNvSpPr/>
          <p:nvPr/>
        </p:nvSpPr>
        <p:spPr>
          <a:xfrm>
            <a:off x="-23854" y="2005468"/>
            <a:ext cx="9167854" cy="3311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4445" y="4541567"/>
            <a:ext cx="2688419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Критерии выбора проектов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8855" y="4789351"/>
            <a:ext cx="5928621" cy="52760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dirty="0">
                <a:latin typeface="Constantia" panose="02030602050306030303" pitchFamily="18" charset="0"/>
              </a:rPr>
              <a:t>1. </a:t>
            </a:r>
            <a:r>
              <a:rPr lang="ru-RU" sz="1000" dirty="0" smtClean="0">
                <a:latin typeface="Constantia" panose="02030602050306030303" pitchFamily="18" charset="0"/>
              </a:rPr>
              <a:t>Влияние на реализацию проектов «Эффективный регион»</a:t>
            </a:r>
            <a:endParaRPr lang="ru-RU" sz="1000" dirty="0">
              <a:latin typeface="Constantia" panose="02030602050306030303" pitchFamily="18" charset="0"/>
            </a:endParaRPr>
          </a:p>
          <a:p>
            <a:pPr fontAlgn="base"/>
            <a:r>
              <a:rPr lang="ru-RU" sz="1000" dirty="0">
                <a:latin typeface="Constantia" panose="02030602050306030303" pitchFamily="18" charset="0"/>
              </a:rPr>
              <a:t>2. </a:t>
            </a:r>
            <a:r>
              <a:rPr lang="ru-RU" sz="1000" dirty="0" smtClean="0">
                <a:latin typeface="Constantia" panose="02030602050306030303" pitchFamily="18" charset="0"/>
              </a:rPr>
              <a:t>Влияние на показатели </a:t>
            </a:r>
            <a:r>
              <a:rPr lang="ru-RU" sz="1000" dirty="0">
                <a:latin typeface="Constantia" panose="02030602050306030303" pitchFamily="18" charset="0"/>
              </a:rPr>
              <a:t>для оценки эффективности деятельности глав регионов по достижению целей нацпроектов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909" y="880236"/>
            <a:ext cx="1377850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Цели проекта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5011" y="779114"/>
            <a:ext cx="6451929" cy="958496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Подготовка профессиональных кадров, способных не только реализовывать проекты в </a:t>
            </a:r>
            <a:br>
              <a:rPr lang="ru-RU" sz="1200" dirty="0" smtClean="0">
                <a:latin typeface="Constantia" panose="02030602050306030303" pitchFamily="18" charset="0"/>
              </a:rPr>
            </a:br>
            <a:r>
              <a:rPr lang="ru-RU" sz="1200" dirty="0" smtClean="0">
                <a:latin typeface="Constantia" panose="02030602050306030303" pitchFamily="18" charset="0"/>
              </a:rPr>
              <a:t>различных сферах деятельности, но и формировать систему управления.</a:t>
            </a:r>
          </a:p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Формирование </a:t>
            </a:r>
            <a:r>
              <a:rPr lang="ru-RU" sz="1200" dirty="0">
                <a:latin typeface="Constantia" panose="02030602050306030303" pitchFamily="18" charset="0"/>
              </a:rPr>
              <a:t>странового образца бережливого </a:t>
            </a:r>
            <a:r>
              <a:rPr lang="ru-RU" sz="1200" dirty="0" smtClean="0">
                <a:latin typeface="Constantia" panose="02030602050306030303" pitchFamily="18" charset="0"/>
              </a:rPr>
              <a:t>ВУЗа.</a:t>
            </a:r>
          </a:p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Формирование принципиально новой системы обучения бережливых кадров.</a:t>
            </a:r>
            <a:endParaRPr lang="ru-RU" sz="1200" dirty="0">
              <a:latin typeface="Constantia" panose="02030602050306030303" pitchFamily="18" charset="0"/>
            </a:endParaRPr>
          </a:p>
          <a:p>
            <a:pPr marL="244899" indent="-244899">
              <a:buAutoNum type="arabicPeriod"/>
            </a:pPr>
            <a:endParaRPr lang="ru-RU" sz="1000" dirty="0">
              <a:latin typeface="Constantia" panose="0203060205030603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631" y="5244750"/>
            <a:ext cx="5668018" cy="34294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Фазы </a:t>
            </a:r>
            <a:r>
              <a:rPr lang="ru-RU" b="1" dirty="0">
                <a:latin typeface="Constantia" panose="02030602050306030303" pitchFamily="18" charset="0"/>
              </a:rPr>
              <a:t>реализации </a:t>
            </a:r>
            <a:r>
              <a:rPr lang="ru-RU" b="1" dirty="0" smtClean="0">
                <a:latin typeface="Constantia" panose="02030602050306030303" pitchFamily="18" charset="0"/>
              </a:rPr>
              <a:t>проекта «Школа наставников»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 flipH="1">
            <a:off x="4267" y="5569521"/>
            <a:ext cx="2302136" cy="1083055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 flipH="1">
            <a:off x="8942" y="5569521"/>
            <a:ext cx="2302136" cy="2555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Открытие и подготовка проекта </a:t>
            </a: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 flipH="1">
            <a:off x="2330848" y="5541560"/>
            <a:ext cx="2188169" cy="1134214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 flipH="1">
            <a:off x="2323525" y="5522127"/>
            <a:ext cx="2178370" cy="3184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Диагностика и целевое состояние</a:t>
            </a: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 flipH="1">
            <a:off x="4522866" y="5533440"/>
            <a:ext cx="2302136" cy="1129461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 flipH="1">
            <a:off x="4519017" y="5524601"/>
            <a:ext cx="2309836" cy="30831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Реализация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 flipH="1">
            <a:off x="6845975" y="5554783"/>
            <a:ext cx="2302136" cy="1120992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1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1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 flipH="1">
            <a:off x="6845976" y="5524601"/>
            <a:ext cx="2302136" cy="2894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Защита результатов и  закрытие </a:t>
            </a:r>
            <a:r>
              <a:rPr lang="ru-RU" sz="1000" b="1" dirty="0" smtClean="0">
                <a:latin typeface="Constantia" panose="02030602050306030303" pitchFamily="18" charset="0"/>
              </a:rPr>
              <a:t>проектов</a:t>
            </a:r>
            <a:endParaRPr lang="ru-RU" sz="1000" b="1" dirty="0">
              <a:latin typeface="Constantia" panose="0203060205030603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60" y="3898100"/>
            <a:ext cx="2412794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F4683"/>
                </a:solidFill>
                <a:latin typeface="Constantia" panose="02030602050306030303" pitchFamily="18" charset="0"/>
                <a:cs typeface="Charcoal CY"/>
              </a:rPr>
              <a:t>Учебные курсы и  модули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986174" y="2275633"/>
            <a:ext cx="2598690" cy="17933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1000">
              <a:latin typeface="Constantia" panose="02030602050306030303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081580" y="2005468"/>
            <a:ext cx="2911398" cy="17859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1000">
              <a:latin typeface="Constantia" panose="02030602050306030303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9068" y="5825202"/>
            <a:ext cx="2341789" cy="75844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 Определение направлений и руководителей рабочих групп</a:t>
            </a:r>
          </a:p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 Обучение (Основы и картирование) 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3. Первичное картирование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4. Подготовка паспортов проектов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58061" y="5805523"/>
            <a:ext cx="2077599" cy="89694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Оценка паспортов проектов: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- актуальность</a:t>
            </a:r>
          </a:p>
          <a:p>
            <a:pPr marL="122450" indent="-122450">
              <a:buFontTx/>
              <a:buChar char="-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оцифровка целей;</a:t>
            </a:r>
          </a:p>
          <a:p>
            <a:pPr marL="122450" indent="-122450">
              <a:buFontTx/>
              <a:buChar char="-"/>
            </a:pP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«</a:t>
            </a:r>
            <a:r>
              <a:rPr lang="en-US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Kick-off meeting</a:t>
            </a: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  <a:r>
              <a:rPr lang="en-US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проекта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2. Принятие решения о реализации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3. Обучение. (инструменты 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lean)</a:t>
            </a:r>
            <a:endParaRPr lang="ru-RU" sz="9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32394" y="5814048"/>
            <a:ext cx="2147536" cy="89694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Реализация изменений и улучшений на пилотной площадке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Разработка, пересмотр регламентирующих документов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Выработка идеального состояния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Обучение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 (</a:t>
            </a: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инструменты 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lean </a:t>
            </a: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и др.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58450" y="5825111"/>
            <a:ext cx="2280298" cy="68149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1000" dirty="0">
                <a:solidFill>
                  <a:srgbClr val="0070C0"/>
                </a:solidFill>
                <a:latin typeface="Constantia" panose="02030602050306030303" pitchFamily="18" charset="0"/>
              </a:rPr>
              <a:t>Защита реализованных проектов</a:t>
            </a:r>
          </a:p>
          <a:p>
            <a:r>
              <a:rPr lang="ru-RU" sz="1000" dirty="0">
                <a:solidFill>
                  <a:srgbClr val="0070C0"/>
                </a:solidFill>
                <a:latin typeface="Constantia" panose="02030602050306030303" pitchFamily="18" charset="0"/>
              </a:rPr>
              <a:t>2.План реализации последующих </a:t>
            </a:r>
            <a:r>
              <a:rPr lang="ru-RU" sz="1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проектов и выход на уровень </a:t>
            </a:r>
            <a:r>
              <a:rPr lang="ru-RU" sz="1000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лин</a:t>
            </a:r>
            <a:r>
              <a:rPr lang="ru-RU" sz="1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-профессионалов.</a:t>
            </a: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01031" y="6657570"/>
            <a:ext cx="2328511" cy="204462"/>
            <a:chOff x="5537" y="1461169"/>
            <a:chExt cx="2840924" cy="1136369"/>
          </a:xfrm>
          <a:solidFill>
            <a:srgbClr val="31859C"/>
          </a:solidFill>
        </p:grpSpPr>
        <p:sp>
          <p:nvSpPr>
            <p:cNvPr id="64" name="Нашивка 63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1 </a:t>
              </a:r>
              <a:r>
                <a:rPr lang="ru-RU" sz="900" b="1" dirty="0" err="1"/>
                <a:t>мес</a:t>
              </a:r>
              <a:endParaRPr lang="ru-RU" sz="9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363065" y="6657152"/>
            <a:ext cx="2396459" cy="204462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67" name="Нашивка 66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1мес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678087" y="6653424"/>
            <a:ext cx="2275414" cy="204462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70" name="Нашивка 69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5 месяцев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875751" y="6644348"/>
            <a:ext cx="1847108" cy="210589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73" name="Нашивка 72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2 месяца</a:t>
              </a:r>
            </a:p>
          </p:txBody>
        </p:sp>
      </p:grpSp>
      <p:cxnSp>
        <p:nvCxnSpPr>
          <p:cNvPr id="76" name="Прямая со стрелкой 75"/>
          <p:cNvCxnSpPr/>
          <p:nvPr/>
        </p:nvCxnSpPr>
        <p:spPr>
          <a:xfrm flipV="1">
            <a:off x="141842" y="6853533"/>
            <a:ext cx="866539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8541" y="6644349"/>
            <a:ext cx="206330" cy="241824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100" dirty="0"/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07324" y="6617761"/>
            <a:ext cx="441055" cy="241824"/>
          </a:xfrm>
          <a:prstGeom prst="rect">
            <a:avLst/>
          </a:prstGeom>
          <a:solidFill>
            <a:srgbClr val="92D050"/>
          </a:solidFill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100" dirty="0"/>
              <a:t>9мес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12050640"/>
              </p:ext>
            </p:extLst>
          </p:nvPr>
        </p:nvGraphicFramePr>
        <p:xfrm>
          <a:off x="-515375" y="2415321"/>
          <a:ext cx="3026383" cy="173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24530" flipH="1">
            <a:off x="986426" y="3068288"/>
            <a:ext cx="1167048" cy="1064626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93190" y="2121238"/>
            <a:ext cx="1958229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Структура обучения</a:t>
            </a:r>
          </a:p>
        </p:txBody>
      </p:sp>
      <p:sp>
        <p:nvSpPr>
          <p:cNvPr id="13" name="AutoShape 6" descr="https://ie.kis.v2.scr.kaspersky-labs.com/CB07BF678247-368A-544D-7F21-CE05AC5B/ua/UrlAdvisorGoodImage.png"/>
          <p:cNvSpPr>
            <a:spLocks noChangeAspect="1" noChangeArrowheads="1"/>
          </p:cNvSpPr>
          <p:nvPr/>
        </p:nvSpPr>
        <p:spPr bwMode="auto">
          <a:xfrm>
            <a:off x="1344839" y="-97518"/>
            <a:ext cx="81643" cy="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8941" y="2005468"/>
            <a:ext cx="9090683" cy="3311492"/>
          </a:xfrm>
          <a:prstGeom prst="roundRect">
            <a:avLst>
              <a:gd name="adj" fmla="val 2052"/>
            </a:avLst>
          </a:prstGeom>
          <a:noFill/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700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12665392-C34E-4A8C-BBB0-0DFD89F21545}"/>
              </a:ext>
            </a:extLst>
          </p:cNvPr>
          <p:cNvSpPr/>
          <p:nvPr/>
        </p:nvSpPr>
        <p:spPr>
          <a:xfrm>
            <a:off x="-17156" y="4024740"/>
            <a:ext cx="3073239" cy="13914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244899" indent="-244899">
              <a:buFont typeface="+mj-lt"/>
              <a:buAutoNum type="arabicPeriod"/>
            </a:pP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«Основные инструменты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lean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: картирование, работа с проблемами, стандартизация.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Фабрика процессов и </a:t>
            </a:r>
            <a:r>
              <a:rPr lang="ru-RU" sz="1000" dirty="0" err="1">
                <a:solidFill>
                  <a:srgbClr val="0F4683"/>
                </a:solidFill>
                <a:latin typeface="Constantia" panose="02030602050306030303" pitchFamily="18" charset="0"/>
              </a:rPr>
              <a:t>симуляционные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 игры</a:t>
            </a:r>
            <a:endParaRPr lang="en-US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«Визуальное управление»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«Управление изменениями и вовлечение»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«Реализация </a:t>
            </a:r>
            <a:r>
              <a:rPr lang="ru-RU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бережливых проектов» </a:t>
            </a: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 Продвинутые инструменты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Lean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: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ru-RU" sz="1000" dirty="0" err="1">
                <a:solidFill>
                  <a:srgbClr val="0F4683"/>
                </a:solidFill>
                <a:latin typeface="Constantia" panose="02030602050306030303" pitchFamily="18" charset="0"/>
              </a:rPr>
              <a:t>Канбан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,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TPM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,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en-US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SMED</a:t>
            </a:r>
            <a:r>
              <a:rPr lang="ru-RU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, встроенное качество</a:t>
            </a: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algn="ctr"/>
            <a:endParaRPr lang="ru-RU" sz="1000" dirty="0">
              <a:latin typeface="Constantia" panose="02030602050306030303" pitchFamily="18" charset="0"/>
            </a:endParaRPr>
          </a:p>
        </p:txBody>
      </p:sp>
      <p:sp>
        <p:nvSpPr>
          <p:cNvPr id="110" name="Заголовок 3"/>
          <p:cNvSpPr txBox="1">
            <a:spLocks/>
          </p:cNvSpPr>
          <p:nvPr/>
        </p:nvSpPr>
        <p:spPr>
          <a:xfrm>
            <a:off x="1265286" y="9502"/>
            <a:ext cx="6534019" cy="64009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17375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chemeClr val="tx1"/>
                </a:solidFill>
                <a:latin typeface="+mj-lt"/>
                <a:cs typeface="+mj-cs"/>
              </a:rPr>
              <a:t>Задача 3. Подготовка профессиональных кадров. </a:t>
            </a:r>
            <a:br>
              <a:rPr lang="ru-RU" sz="22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ru-RU" sz="2200" b="1" dirty="0">
                <a:solidFill>
                  <a:schemeClr val="tx1"/>
                </a:solidFill>
                <a:latin typeface="+mj-lt"/>
                <a:cs typeface="+mj-cs"/>
              </a:rPr>
              <a:t>Школа наставников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250746805"/>
              </p:ext>
            </p:extLst>
          </p:nvPr>
        </p:nvGraphicFramePr>
        <p:xfrm>
          <a:off x="2908855" y="2121236"/>
          <a:ext cx="6067441" cy="286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3157686" y="2898461"/>
            <a:ext cx="1181727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лидер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62593" y="2407031"/>
            <a:ext cx="158081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наставник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36304" y="1979791"/>
            <a:ext cx="1935266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профессионал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8087" y="2121238"/>
            <a:ext cx="2607432" cy="24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560073" y="1715458"/>
            <a:ext cx="622376" cy="90161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285519" y="3898100"/>
            <a:ext cx="1291354" cy="929260"/>
          </a:xfrm>
          <a:prstGeom prst="wedgeEllipseCallout">
            <a:avLst>
              <a:gd name="adj1" fmla="val -103268"/>
              <a:gd name="adj2" fmla="val 1197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Реализация как минимум 3 проектов в различных ВЭД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452" y="46089"/>
            <a:ext cx="471488" cy="6433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942" y="1600970"/>
            <a:ext cx="4315025" cy="404498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200" b="1" dirty="0" smtClean="0">
                <a:latin typeface="Constantia" panose="02030602050306030303" pitchFamily="18" charset="0"/>
              </a:rPr>
              <a:t>ПСР – ПРОИЗВОДСТВЕННАЯ СИСТЕМА РОССИИ </a:t>
            </a:r>
            <a:endParaRPr lang="ru-RU" sz="1200" b="1" dirty="0">
              <a:latin typeface="Constantia" panose="02030602050306030303" pitchFamily="18" charset="0"/>
            </a:endParaRPr>
          </a:p>
          <a:p>
            <a:pPr marL="244899" indent="-244899">
              <a:buAutoNum type="arabicPeriod"/>
            </a:pPr>
            <a:endParaRPr lang="ru-RU" sz="1000" dirty="0">
              <a:latin typeface="Constantia" panose="02030602050306030303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89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719618" y="168682"/>
            <a:ext cx="5929562" cy="4454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17375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+mj-cs"/>
              </a:rPr>
              <a:t>Национальный институт производительности</a:t>
            </a:r>
            <a:endParaRPr lang="ru-RU" sz="22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09" y="880236"/>
            <a:ext cx="1377850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Цели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5011" y="779114"/>
            <a:ext cx="6407013" cy="1204717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pPr marL="244899" indent="-244899">
              <a:buAutoNum type="arabicPeriod"/>
            </a:pPr>
            <a:r>
              <a:rPr lang="ru-RU" sz="1600" dirty="0" smtClean="0">
                <a:latin typeface="Constantia" panose="02030602050306030303" pitchFamily="18" charset="0"/>
              </a:rPr>
              <a:t>Обучение 1000 человек в год.</a:t>
            </a:r>
          </a:p>
          <a:p>
            <a:pPr marL="244899" indent="-244899">
              <a:buAutoNum type="arabicPeriod"/>
            </a:pPr>
            <a:r>
              <a:rPr lang="ru-RU" sz="1600" dirty="0" smtClean="0">
                <a:latin typeface="Constantia" panose="02030602050306030303" pitchFamily="18" charset="0"/>
              </a:rPr>
              <a:t>Формирование </a:t>
            </a:r>
            <a:r>
              <a:rPr lang="ru-RU" sz="1600" dirty="0" err="1" smtClean="0">
                <a:latin typeface="Constantia" panose="02030602050306030303" pitchFamily="18" charset="0"/>
              </a:rPr>
              <a:t>практикоориентированной</a:t>
            </a:r>
            <a:r>
              <a:rPr lang="ru-RU" sz="1600" dirty="0" smtClean="0">
                <a:latin typeface="Constantia" panose="02030602050306030303" pitchFamily="18" charset="0"/>
              </a:rPr>
              <a:t> системы обучения бережливых кадров (70 процентов времени на площадке).</a:t>
            </a:r>
          </a:p>
          <a:p>
            <a:pPr marL="244899" indent="-244899">
              <a:buAutoNum type="arabicPeriod"/>
            </a:pPr>
            <a:r>
              <a:rPr lang="ru-RU" sz="1600" dirty="0" smtClean="0">
                <a:latin typeface="Constantia" panose="02030602050306030303" pitchFamily="18" charset="0"/>
              </a:rPr>
              <a:t>Формирование </a:t>
            </a:r>
            <a:r>
              <a:rPr lang="ru-RU" sz="1600" dirty="0" err="1" smtClean="0">
                <a:latin typeface="Constantia" panose="02030602050306030303" pitchFamily="18" charset="0"/>
              </a:rPr>
              <a:t>страновой</a:t>
            </a:r>
            <a:r>
              <a:rPr lang="ru-RU" sz="1600" dirty="0" smtClean="0">
                <a:latin typeface="Constantia" panose="02030602050306030303" pitchFamily="18" charset="0"/>
              </a:rPr>
              <a:t> сети подготовки кадров.</a:t>
            </a:r>
            <a:endParaRPr lang="ru-RU" sz="1600" dirty="0">
              <a:latin typeface="Constantia" panose="02030602050306030303" pitchFamily="18" charset="0"/>
            </a:endParaRPr>
          </a:p>
          <a:p>
            <a:pPr marL="244899" indent="-244899">
              <a:buAutoNum type="arabicPeriod"/>
            </a:pPr>
            <a:endParaRPr lang="ru-RU" sz="1000" dirty="0">
              <a:latin typeface="Constantia" panose="02030602050306030303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412440740"/>
              </p:ext>
            </p:extLst>
          </p:nvPr>
        </p:nvGraphicFramePr>
        <p:xfrm>
          <a:off x="107504" y="2315444"/>
          <a:ext cx="53269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173" y="2661314"/>
            <a:ext cx="1241946" cy="8598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173" y="5172501"/>
            <a:ext cx="1241946" cy="887105"/>
          </a:xfrm>
          <a:prstGeom prst="rect">
            <a:avLst/>
          </a:prstGeom>
          <a:effectLst>
            <a:glow rad="63500">
              <a:schemeClr val="tx2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750" y="3985145"/>
            <a:ext cx="1265478" cy="791571"/>
          </a:xfrm>
          <a:prstGeom prst="rect">
            <a:avLst/>
          </a:prstGeom>
          <a:effectLst>
            <a:glow rad="127000">
              <a:schemeClr val="tx2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4" name="Группа 13"/>
          <p:cNvGrpSpPr/>
          <p:nvPr/>
        </p:nvGrpSpPr>
        <p:grpSpPr>
          <a:xfrm>
            <a:off x="18798" y="1930913"/>
            <a:ext cx="1708182" cy="612943"/>
            <a:chOff x="0" y="1588091"/>
            <a:chExt cx="1708182" cy="154291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588091"/>
              <a:ext cx="1598071" cy="8878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10111" y="2243184"/>
              <a:ext cx="1598071" cy="887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Именно в Нижнем Новгороде:</a:t>
              </a:r>
              <a:endParaRPr lang="ru-RU" sz="1200" b="1" kern="1200" dirty="0"/>
            </a:p>
          </p:txBody>
        </p:sp>
      </p:grp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310" y="2191159"/>
            <a:ext cx="3651540" cy="41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06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5694" y="302123"/>
            <a:ext cx="7288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kern="0" dirty="0">
                <a:solidFill>
                  <a:srgbClr val="003274"/>
                </a:solidFill>
                <a:latin typeface="Arial"/>
                <a:ea typeface="+mj-ea"/>
                <a:cs typeface="Times New Roman" panose="02020603050405020304" pitchFamily="18" charset="0"/>
              </a:rPr>
              <a:t>Анализ программ в ВУЗах Ассоциации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159" y="0"/>
            <a:ext cx="471488" cy="81915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888717"/>
              </p:ext>
            </p:extLst>
          </p:nvPr>
        </p:nvGraphicFramePr>
        <p:xfrm>
          <a:off x="489058" y="1048871"/>
          <a:ext cx="8033629" cy="5688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156"/>
                <a:gridCol w="3019128"/>
                <a:gridCol w="2466923"/>
                <a:gridCol w="1128422"/>
              </a:tblGrid>
              <a:tr h="92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ВУЗ- </a:t>
                      </a:r>
                      <a:r>
                        <a:rPr lang="ru-RU" sz="1400" dirty="0" smtClean="0">
                          <a:effectLst/>
                        </a:rPr>
                        <a:t>разработчик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</a:rPr>
                        <a:t>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Категория слушателей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Часы\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842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НИУ «</a:t>
                      </a:r>
                      <a:r>
                        <a:rPr lang="ru-RU" sz="1400" dirty="0" err="1">
                          <a:effectLst/>
                        </a:rPr>
                        <a:t>БелГУ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Основы </a:t>
                      </a:r>
                      <a:r>
                        <a:rPr lang="ru-RU" sz="1400" dirty="0" smtClean="0">
                          <a:effectLst/>
                        </a:rPr>
                        <a:t>бережливого управления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Высшее </a:t>
                      </a:r>
                      <a:r>
                        <a:rPr lang="ru-RU" sz="1400" dirty="0" smtClean="0">
                          <a:effectLst/>
                        </a:rPr>
                        <a:t>образование</a:t>
                      </a:r>
                      <a:r>
                        <a:rPr lang="ru-RU" sz="1400" dirty="0">
                          <a:effectLst/>
                        </a:rPr>
                        <a:t>, опыт работы в сфере </a:t>
                      </a:r>
                      <a:r>
                        <a:rPr lang="ru-RU" sz="1400" dirty="0" smtClean="0">
                          <a:effectLst/>
                        </a:rPr>
                        <a:t>управления </a:t>
                      </a:r>
                      <a:r>
                        <a:rPr lang="ru-RU" sz="1400" dirty="0">
                          <a:effectLst/>
                        </a:rPr>
                        <a:t>1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 \5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412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Кировский ГМУ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Организация </a:t>
                      </a:r>
                      <a:r>
                        <a:rPr lang="ru-RU" sz="1400" dirty="0">
                          <a:effectLst/>
                        </a:rPr>
                        <a:t>рабочего </a:t>
                      </a:r>
                      <a:r>
                        <a:rPr lang="ru-RU" sz="1400" dirty="0" smtClean="0">
                          <a:effectLst/>
                        </a:rPr>
                        <a:t>пространства </a:t>
                      </a:r>
                      <a:r>
                        <a:rPr lang="ru-RU" sz="1400" dirty="0">
                          <a:effectLst/>
                        </a:rPr>
                        <a:t>в медицине (</a:t>
                      </a:r>
                      <a:r>
                        <a:rPr lang="ru-RU" sz="1400" dirty="0" smtClean="0">
                          <a:effectLst/>
                        </a:rPr>
                        <a:t>применение инструмента бережливого производства </a:t>
                      </a:r>
                      <a:r>
                        <a:rPr lang="ru-RU" sz="1400" dirty="0">
                          <a:effectLst/>
                        </a:rPr>
                        <a:t>«5с»)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Врачи-специалисты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18\3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42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БГИИК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Бережливое производство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учреждениях творческой направленности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Руководители учреждений культуры и искусства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72\10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2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НГИЭУ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Бережливое производство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Высшее 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7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МГТУ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Основы </a:t>
                      </a:r>
                      <a:r>
                        <a:rPr lang="ru-RU" sz="1400" dirty="0" smtClean="0">
                          <a:effectLst/>
                        </a:rPr>
                        <a:t>бережливого производства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Высшее 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16\3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42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УдГУ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Управление </a:t>
                      </a:r>
                      <a:r>
                        <a:rPr lang="ru-RU" sz="1400" dirty="0">
                          <a:effectLst/>
                        </a:rPr>
                        <a:t>проектами в </a:t>
                      </a:r>
                      <a:r>
                        <a:rPr lang="ru-RU" sz="1400" dirty="0" smtClean="0">
                          <a:effectLst/>
                        </a:rPr>
                        <a:t>бережливой медицине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Руководители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smtClean="0">
                          <a:effectLst/>
                        </a:rPr>
                        <a:t>специалисты </a:t>
                      </a:r>
                      <a:r>
                        <a:rPr lang="ru-RU" sz="1400" dirty="0">
                          <a:effectLst/>
                        </a:rPr>
                        <a:t>с высшим </a:t>
                      </a:r>
                      <a:r>
                        <a:rPr lang="ru-RU" sz="1400" dirty="0" smtClean="0">
                          <a:effectLst/>
                        </a:rPr>
                        <a:t>образованием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9058" y="240298"/>
            <a:ext cx="1366636" cy="808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24101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42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144" y="21313"/>
            <a:ext cx="471488" cy="8191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0607490"/>
              </p:ext>
            </p:extLst>
          </p:nvPr>
        </p:nvGraphicFramePr>
        <p:xfrm>
          <a:off x="352170" y="1062680"/>
          <a:ext cx="8439664" cy="5305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425"/>
                <a:gridCol w="698423"/>
                <a:gridCol w="462809"/>
                <a:gridCol w="437566"/>
                <a:gridCol w="445981"/>
                <a:gridCol w="433358"/>
                <a:gridCol w="467017"/>
                <a:gridCol w="420737"/>
                <a:gridCol w="471224"/>
                <a:gridCol w="458603"/>
                <a:gridCol w="433358"/>
                <a:gridCol w="437566"/>
                <a:gridCol w="431387"/>
                <a:gridCol w="457200"/>
                <a:gridCol w="389238"/>
                <a:gridCol w="407772"/>
              </a:tblGrid>
              <a:tr h="3023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ВУЗ- </a:t>
                      </a:r>
                      <a:r>
                        <a:rPr lang="ru-RU" sz="1400" dirty="0" smtClean="0">
                          <a:effectLst/>
                        </a:rPr>
                        <a:t>разработчик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Фабрика процессов </a:t>
                      </a:r>
                      <a:r>
                        <a:rPr lang="ru-RU" sz="1400" dirty="0">
                          <a:effectLst/>
                        </a:rPr>
                        <a:t>(ч)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Инструменты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Стандартизированная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Визуализация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5С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Картирование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Диаграмма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Исикавы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 потерь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Хронометраж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Философия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БП, ценности</a:t>
                      </a: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бережливыми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проектами</a:t>
                      </a: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Встроенное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</a:t>
                      </a: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Диаграмма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Парето</a:t>
                      </a: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Канбан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установками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vert="vert270" anchor="ctr">
                    <a:solidFill>
                      <a:srgbClr val="5B9BD5"/>
                    </a:solidFill>
                  </a:tcPr>
                </a:tc>
              </a:tr>
              <a:tr h="618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НИУ «</a:t>
                      </a:r>
                      <a:r>
                        <a:rPr lang="ru-RU" sz="1400" dirty="0" err="1">
                          <a:effectLst/>
                        </a:rPr>
                        <a:t>БелГУ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618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Кировский ГМУ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БГИИК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НГИЭУ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МГТУ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УдГУ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96035" y="110973"/>
            <a:ext cx="5806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kern="0" dirty="0">
                <a:solidFill>
                  <a:srgbClr val="003274"/>
                </a:solidFill>
                <a:latin typeface="Arial"/>
                <a:ea typeface="+mj-ea"/>
                <a:cs typeface="Times New Roman" panose="02020603050405020304" pitchFamily="18" charset="0"/>
              </a:rPr>
              <a:t>Анализ программ в ВУЗах </a:t>
            </a:r>
            <a:r>
              <a:rPr lang="ru-RU" sz="2000" b="1" kern="0" dirty="0" smtClean="0">
                <a:solidFill>
                  <a:srgbClr val="003274"/>
                </a:solidFill>
                <a:latin typeface="Arial"/>
                <a:ea typeface="+mj-ea"/>
                <a:cs typeface="Times New Roman" panose="02020603050405020304" pitchFamily="18" charset="0"/>
              </a:rPr>
              <a:t>Ассоциации</a:t>
            </a:r>
            <a:endParaRPr lang="ru-RU" sz="2000" b="1" kern="0" dirty="0">
              <a:solidFill>
                <a:srgbClr val="003274"/>
              </a:solidFill>
              <a:latin typeface="Arial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058" y="240298"/>
            <a:ext cx="1285954" cy="8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188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947" y="0"/>
            <a:ext cx="471488" cy="81915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448665"/>
              </p:ext>
            </p:extLst>
          </p:nvPr>
        </p:nvGraphicFramePr>
        <p:xfrm>
          <a:off x="117391" y="819148"/>
          <a:ext cx="8878329" cy="6050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97"/>
                <a:gridCol w="4775218"/>
                <a:gridCol w="599972"/>
                <a:gridCol w="667265"/>
                <a:gridCol w="823085"/>
                <a:gridCol w="783407"/>
                <a:gridCol w="914285"/>
              </a:tblGrid>
              <a:tr h="100845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темы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 vert="vert27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темы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учебных занятий по расписанию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 vert="vert27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по видам учебных занятий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Время, отводимое на самостоятельную работу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 vert="vert27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дней на изучение темы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 vert="vert270"/>
                </a:tc>
              </a:tr>
              <a:tr h="355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Лекции</a:t>
                      </a:r>
                    </a:p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Практические занятия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Обсуждение идеи авторского проекта обучающегося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71006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Философия, ценности и принципы БП. Выделение процесса в соответствии с авторским проектом обучающегося. Бизнес-процесс как поток создания ценности для потребителя. Значимая работа, незначимая работа, потери.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1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Разработка карточки (паспорта) авторского проекта обучающегося. 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368518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Картирование потока создания ценности как инструмент визуализации процессов. Анализ проблем с помощью картирования.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35503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Защита паспорта (карточки) проекта, тестирование его жизнеспособности.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Решение проблем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35503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Разработка дорожной карты и ТПР (при необходимости) авторского проекта обучающегося.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18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Проектный практикум 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50-90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532547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Работа с установками, мотивация, вовлеченность персонала организации. </a:t>
                      </a:r>
                    </a:p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355031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Фабрика процессов как инновационная форма обучения философии, ценностям, принципам и инструментам БП.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Методы и инструменты БП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Стандартизация как инструмент закрепления улучшений.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Система управления бережливыми проектами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Разработка карточек (паспортов) 3 новых проектов.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Итоговая аттестация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516"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Итого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5" marR="17015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59385" y="205383"/>
            <a:ext cx="3560590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003274"/>
                </a:solidFill>
                <a:latin typeface="Arial"/>
                <a:ea typeface="+mj-ea"/>
                <a:cs typeface="Times New Roman" panose="02020603050405020304" pitchFamily="18" charset="0"/>
              </a:rPr>
              <a:t>Учебный план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058" y="190187"/>
            <a:ext cx="1285954" cy="67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18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5" y="274638"/>
            <a:ext cx="5298142" cy="962491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ru-RU" sz="2000" b="1" kern="0" dirty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Курсы повышения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41" y="1304365"/>
            <a:ext cx="8229600" cy="4525963"/>
          </a:xfrm>
        </p:spPr>
        <p:txBody>
          <a:bodyPr/>
          <a:lstStyle/>
          <a:p>
            <a:r>
              <a:rPr lang="ru-RU" dirty="0" smtClean="0"/>
              <a:t>Программа на 72 часа, построенная на принципах вытягивания:</a:t>
            </a:r>
          </a:p>
          <a:p>
            <a:r>
              <a:rPr lang="ru-RU" dirty="0" smtClean="0"/>
              <a:t>1. Участник приходит с идеей проекта, делаем паспорт проекта.</a:t>
            </a:r>
          </a:p>
          <a:p>
            <a:r>
              <a:rPr lang="ru-RU" dirty="0" smtClean="0"/>
              <a:t>2. Реализация и защита проекта.</a:t>
            </a:r>
          </a:p>
          <a:p>
            <a:r>
              <a:rPr lang="ru-RU" dirty="0" smtClean="0"/>
              <a:t>3. Инструменты под задачу. 3 новых проекта.</a:t>
            </a:r>
          </a:p>
          <a:p>
            <a:r>
              <a:rPr lang="ru-RU" dirty="0" smtClean="0"/>
              <a:t>Итог: Защита 4 проектов!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487041" y="5886544"/>
            <a:ext cx="2111188" cy="8337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71799" y="5822157"/>
            <a:ext cx="6064623" cy="96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!</a:t>
            </a:r>
            <a:r>
              <a:rPr lang="ru-RU" sz="2000" b="1" kern="0" dirty="0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 Необходимо утвердить программу курсов повышения квалификации в </a:t>
            </a:r>
            <a:r>
              <a:rPr lang="ru-RU" sz="2000" b="1" kern="0" dirty="0" err="1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МНиВО</a:t>
            </a:r>
            <a:r>
              <a:rPr lang="ru-RU" sz="2000" b="1" kern="0" dirty="0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 РФ</a:t>
            </a:r>
            <a:endParaRPr lang="ru-RU" sz="2000" b="1" kern="0" dirty="0">
              <a:solidFill>
                <a:srgbClr val="003274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641559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87353" y="1640541"/>
            <a:ext cx="108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6330" y="2542366"/>
            <a:ext cx="13312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Тренерские курсы:</a:t>
            </a:r>
          </a:p>
          <a:p>
            <a:r>
              <a:rPr lang="ru-RU" sz="1400" dirty="0" smtClean="0"/>
              <a:t>Для Специалистов,</a:t>
            </a:r>
          </a:p>
          <a:p>
            <a:r>
              <a:rPr lang="ru-RU" sz="1400" dirty="0" smtClean="0"/>
              <a:t>Рабочих, </a:t>
            </a:r>
            <a:br>
              <a:rPr lang="ru-RU" sz="1400" dirty="0" smtClean="0"/>
            </a:br>
            <a:r>
              <a:rPr lang="ru-RU" sz="1400" dirty="0" smtClean="0"/>
              <a:t>Руководителей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812" y="11327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Проектирование системы обучения в РФ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9859" y="5580529"/>
            <a:ext cx="603772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Магистратура в области бережливого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9635" y="1385047"/>
            <a:ext cx="1015663" cy="456481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vert270" wrap="square" rtlCol="0">
            <a:noAutofit/>
          </a:bodyPr>
          <a:lstStyle/>
          <a:p>
            <a:r>
              <a:rPr lang="ru-RU" dirty="0" smtClean="0"/>
              <a:t>Исследования в области бережливого управления (кандидатские и докторские диссертации)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8549" y="1385047"/>
            <a:ext cx="1015663" cy="456481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vert="vert270" wrap="square" rtlCol="0">
            <a:noAutofit/>
          </a:bodyPr>
          <a:lstStyle/>
          <a:p>
            <a:pPr algn="ctr"/>
            <a:r>
              <a:rPr lang="ru-RU" dirty="0" smtClean="0"/>
              <a:t>Глобальная потребность в бережливых кадрах!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669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941"/>
          <a:ext cx="9144000" cy="6672416"/>
          <a:chOff x="0" y="204941"/>
          <a:chExt cx="9144000" cy="6672416"/>
        </a:xfrm>
      </p:grpSpPr>
      <p:sp>
        <p:nvSpPr>
          <p:cNvPr id="14" name="Прямоугольник 13"/>
          <p:cNvSpPr/>
          <p:nvPr/>
        </p:nvSpPr>
        <p:spPr>
          <a:xfrm>
            <a:off x="-23854" y="2005468"/>
            <a:ext cx="9167854" cy="3311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4445" y="4541567"/>
            <a:ext cx="2688419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Критерии выбора проектов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8855" y="4789351"/>
            <a:ext cx="5928621" cy="52760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dirty="0">
                <a:latin typeface="Constantia" panose="02030602050306030303" pitchFamily="18" charset="0"/>
              </a:rPr>
              <a:t>1. </a:t>
            </a:r>
            <a:r>
              <a:rPr lang="ru-RU" sz="1000" dirty="0" smtClean="0">
                <a:latin typeface="Constantia" panose="02030602050306030303" pitchFamily="18" charset="0"/>
              </a:rPr>
              <a:t>Влияние на реализацию проектов «Эффективный регион»</a:t>
            </a:r>
            <a:endParaRPr lang="ru-RU" sz="1000" dirty="0">
              <a:latin typeface="Constantia" panose="02030602050306030303" pitchFamily="18" charset="0"/>
            </a:endParaRPr>
          </a:p>
          <a:p>
            <a:pPr fontAlgn="base"/>
            <a:r>
              <a:rPr lang="ru-RU" sz="1000" dirty="0">
                <a:latin typeface="Constantia" panose="02030602050306030303" pitchFamily="18" charset="0"/>
              </a:rPr>
              <a:t>2. </a:t>
            </a:r>
            <a:r>
              <a:rPr lang="ru-RU" sz="1000" dirty="0" smtClean="0">
                <a:latin typeface="Constantia" panose="02030602050306030303" pitchFamily="18" charset="0"/>
              </a:rPr>
              <a:t>Влияние на показатели </a:t>
            </a:r>
            <a:r>
              <a:rPr lang="ru-RU" sz="1000" dirty="0">
                <a:latin typeface="Constantia" panose="02030602050306030303" pitchFamily="18" charset="0"/>
              </a:rPr>
              <a:t>для оценки эффективности деятельности глав регионов по достижению целей нацпроектов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909" y="880236"/>
            <a:ext cx="1377850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Цели проекта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5011" y="779114"/>
            <a:ext cx="7212839" cy="958496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Подготовка профессиональных кадров, способных не только реализовывать проекты в различных сферах деятельности, но и формировать систему управления.</a:t>
            </a:r>
          </a:p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Формирование </a:t>
            </a:r>
            <a:r>
              <a:rPr lang="ru-RU" sz="1200" dirty="0">
                <a:latin typeface="Constantia" panose="02030602050306030303" pitchFamily="18" charset="0"/>
              </a:rPr>
              <a:t>странового образца бережливого </a:t>
            </a:r>
            <a:r>
              <a:rPr lang="ru-RU" sz="1200" dirty="0" smtClean="0">
                <a:latin typeface="Constantia" panose="02030602050306030303" pitchFamily="18" charset="0"/>
              </a:rPr>
              <a:t>ВУЗа.</a:t>
            </a:r>
          </a:p>
          <a:p>
            <a:pPr marL="244899" indent="-244899">
              <a:buAutoNum type="arabicPeriod"/>
            </a:pPr>
            <a:r>
              <a:rPr lang="ru-RU" sz="1200" dirty="0" smtClean="0">
                <a:latin typeface="Constantia" panose="02030602050306030303" pitchFamily="18" charset="0"/>
              </a:rPr>
              <a:t>Формирование принципиально новой системы обучения бережливых кадров.</a:t>
            </a:r>
            <a:endParaRPr lang="ru-RU" sz="1200" dirty="0">
              <a:latin typeface="Constantia" panose="02030602050306030303" pitchFamily="18" charset="0"/>
            </a:endParaRPr>
          </a:p>
          <a:p>
            <a:pPr marL="244899" indent="-244899">
              <a:buAutoNum type="arabicPeriod"/>
            </a:pPr>
            <a:endParaRPr lang="ru-RU" sz="1000" dirty="0">
              <a:latin typeface="Constantia" panose="0203060205030603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631" y="5244750"/>
            <a:ext cx="5668018" cy="34294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Фазы </a:t>
            </a:r>
            <a:r>
              <a:rPr lang="ru-RU" b="1" dirty="0">
                <a:latin typeface="Constantia" panose="02030602050306030303" pitchFamily="18" charset="0"/>
              </a:rPr>
              <a:t>реализации </a:t>
            </a:r>
            <a:r>
              <a:rPr lang="ru-RU" b="1" dirty="0" smtClean="0">
                <a:latin typeface="Constantia" panose="02030602050306030303" pitchFamily="18" charset="0"/>
              </a:rPr>
              <a:t>проекта «Школа наставников»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 flipH="1">
            <a:off x="4267" y="5569521"/>
            <a:ext cx="2302136" cy="1083055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 flipH="1">
            <a:off x="8942" y="5569521"/>
            <a:ext cx="2302136" cy="2555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Открытие и подготовка проекта </a:t>
            </a: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 flipH="1">
            <a:off x="2330848" y="5541560"/>
            <a:ext cx="2188169" cy="1134214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 flipH="1">
            <a:off x="2323525" y="5522127"/>
            <a:ext cx="2178370" cy="3184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Диагностика и целевое состояние</a:t>
            </a: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 flipH="1">
            <a:off x="4522866" y="5533440"/>
            <a:ext cx="2302136" cy="1129461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 flipH="1">
            <a:off x="4519017" y="5524601"/>
            <a:ext cx="2309836" cy="30831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Реализация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 flipH="1">
            <a:off x="6845975" y="5554783"/>
            <a:ext cx="2302136" cy="1120992"/>
          </a:xfrm>
          <a:prstGeom prst="round2DiagRect">
            <a:avLst>
              <a:gd name="adj1" fmla="val 31611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>
              <a:buAutoNum type="arabicPeriod"/>
            </a:pPr>
            <a:endParaRPr lang="ru-RU" sz="11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buAutoNum type="arabicPeriod"/>
            </a:pPr>
            <a:endParaRPr lang="ru-RU" sz="11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 flipH="1">
            <a:off x="6845976" y="5524601"/>
            <a:ext cx="2302136" cy="2894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F9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1000" b="1" dirty="0">
                <a:latin typeface="Constantia" panose="02030602050306030303" pitchFamily="18" charset="0"/>
              </a:rPr>
              <a:t>Защита результатов и  закрытие </a:t>
            </a:r>
            <a:r>
              <a:rPr lang="ru-RU" sz="1000" b="1" dirty="0" smtClean="0">
                <a:latin typeface="Constantia" panose="02030602050306030303" pitchFamily="18" charset="0"/>
              </a:rPr>
              <a:t>проектов</a:t>
            </a:r>
            <a:endParaRPr lang="ru-RU" sz="1000" b="1" dirty="0">
              <a:latin typeface="Constantia" panose="0203060205030603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60" y="3898100"/>
            <a:ext cx="2412794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F4683"/>
                </a:solidFill>
                <a:latin typeface="Constantia" panose="02030602050306030303" pitchFamily="18" charset="0"/>
                <a:cs typeface="Charcoal CY"/>
              </a:rPr>
              <a:t>Учебные курсы и  модули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986174" y="2275633"/>
            <a:ext cx="2598690" cy="17933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1000">
              <a:latin typeface="Constantia" panose="02030602050306030303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081580" y="2005468"/>
            <a:ext cx="2911398" cy="17859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1000">
              <a:latin typeface="Constantia" panose="02030602050306030303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9068" y="5825202"/>
            <a:ext cx="2341789" cy="75844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 Определение направлений и руководителей рабочих групп</a:t>
            </a:r>
          </a:p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 Обучение (Основы и картирование) 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3. Первичное картирование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4. Подготовка паспортов проектов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58061" y="5805523"/>
            <a:ext cx="2077599" cy="89694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Оценка паспортов проектов: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- актуальность</a:t>
            </a:r>
          </a:p>
          <a:p>
            <a:pPr marL="122450" indent="-122450">
              <a:buFontTx/>
              <a:buChar char="-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оцифровка целей;</a:t>
            </a:r>
          </a:p>
          <a:p>
            <a:pPr marL="122450" indent="-122450">
              <a:buFontTx/>
              <a:buChar char="-"/>
            </a:pP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«</a:t>
            </a:r>
            <a:r>
              <a:rPr lang="en-US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Kick-off meeting</a:t>
            </a: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  <a:r>
              <a:rPr lang="en-US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onstantia" panose="02030602050306030303" pitchFamily="18" charset="0"/>
              </a:rPr>
              <a:t>проекта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2. Принятие решения о реализации</a:t>
            </a:r>
          </a:p>
          <a:p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3. Обучение. (инструменты 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lean)</a:t>
            </a:r>
            <a:endParaRPr lang="ru-RU" sz="9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32394" y="5814048"/>
            <a:ext cx="2147536" cy="89694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Реализация изменений и улучшений на пилотной площадке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Разработка, пересмотр регламентирующих документов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Выработка идеального состояния</a:t>
            </a:r>
          </a:p>
          <a:p>
            <a:pPr marL="163266" indent="-163266">
              <a:buAutoNum type="arabicPeriod"/>
            </a:pP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Обучение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 (</a:t>
            </a: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инструменты </a:t>
            </a:r>
            <a:r>
              <a:rPr lang="en-US" sz="900" dirty="0">
                <a:solidFill>
                  <a:srgbClr val="0070C0"/>
                </a:solidFill>
                <a:latin typeface="Constantia" panose="02030602050306030303" pitchFamily="18" charset="0"/>
              </a:rPr>
              <a:t>lean </a:t>
            </a:r>
            <a:r>
              <a:rPr lang="ru-RU" sz="900" dirty="0">
                <a:solidFill>
                  <a:srgbClr val="0070C0"/>
                </a:solidFill>
                <a:latin typeface="Constantia" panose="02030602050306030303" pitchFamily="18" charset="0"/>
              </a:rPr>
              <a:t>и др.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58450" y="5825111"/>
            <a:ext cx="2280298" cy="68149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>
              <a:buAutoNum type="arabicPeriod"/>
            </a:pPr>
            <a:r>
              <a:rPr lang="ru-RU" sz="1000" dirty="0">
                <a:solidFill>
                  <a:srgbClr val="0070C0"/>
                </a:solidFill>
                <a:latin typeface="Constantia" panose="02030602050306030303" pitchFamily="18" charset="0"/>
              </a:rPr>
              <a:t>Защита реализованных проектов</a:t>
            </a:r>
          </a:p>
          <a:p>
            <a:r>
              <a:rPr lang="ru-RU" sz="1000" dirty="0">
                <a:solidFill>
                  <a:srgbClr val="0070C0"/>
                </a:solidFill>
                <a:latin typeface="Constantia" panose="02030602050306030303" pitchFamily="18" charset="0"/>
              </a:rPr>
              <a:t>2.План реализации последующих </a:t>
            </a:r>
            <a:r>
              <a:rPr lang="ru-RU" sz="1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проектов и выход на уровень </a:t>
            </a:r>
            <a:r>
              <a:rPr lang="ru-RU" sz="1000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лин</a:t>
            </a:r>
            <a:r>
              <a:rPr lang="ru-RU" sz="1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-профессионалов.</a:t>
            </a:r>
            <a:endParaRPr lang="ru-RU" sz="1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01031" y="6657570"/>
            <a:ext cx="2328511" cy="204462"/>
            <a:chOff x="5537" y="1461169"/>
            <a:chExt cx="2840924" cy="1136369"/>
          </a:xfrm>
          <a:solidFill>
            <a:srgbClr val="31859C"/>
          </a:solidFill>
        </p:grpSpPr>
        <p:sp>
          <p:nvSpPr>
            <p:cNvPr id="64" name="Нашивка 63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1 </a:t>
              </a:r>
              <a:r>
                <a:rPr lang="ru-RU" sz="900" b="1" dirty="0" err="1"/>
                <a:t>мес</a:t>
              </a:r>
              <a:endParaRPr lang="ru-RU" sz="9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363065" y="6657152"/>
            <a:ext cx="2396459" cy="204462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67" name="Нашивка 66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1мес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678087" y="6653424"/>
            <a:ext cx="2275414" cy="204462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70" name="Нашивка 69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5 месяцев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875751" y="6644348"/>
            <a:ext cx="1847108" cy="210589"/>
            <a:chOff x="5537" y="1461169"/>
            <a:chExt cx="2840924" cy="1136369"/>
          </a:xfrm>
          <a:solidFill>
            <a:srgbClr val="388FA7"/>
          </a:solidFill>
        </p:grpSpPr>
        <p:sp>
          <p:nvSpPr>
            <p:cNvPr id="73" name="Нашивка 72"/>
            <p:cNvSpPr/>
            <p:nvPr/>
          </p:nvSpPr>
          <p:spPr>
            <a:xfrm>
              <a:off x="5537" y="1461169"/>
              <a:ext cx="2840924" cy="1136369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Нашивка 4"/>
            <p:cNvSpPr/>
            <p:nvPr/>
          </p:nvSpPr>
          <p:spPr>
            <a:xfrm>
              <a:off x="573722" y="1461169"/>
              <a:ext cx="1704555" cy="1136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algn="ctr" defTabSz="4761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900" b="1" dirty="0"/>
                <a:t>2 месяца</a:t>
              </a:r>
            </a:p>
          </p:txBody>
        </p:sp>
      </p:grpSp>
      <p:cxnSp>
        <p:nvCxnSpPr>
          <p:cNvPr id="76" name="Прямая со стрелкой 75"/>
          <p:cNvCxnSpPr/>
          <p:nvPr/>
        </p:nvCxnSpPr>
        <p:spPr>
          <a:xfrm flipV="1">
            <a:off x="141842" y="6853533"/>
            <a:ext cx="866539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8541" y="6644349"/>
            <a:ext cx="206330" cy="241824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100" dirty="0"/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07324" y="6617761"/>
            <a:ext cx="441055" cy="241824"/>
          </a:xfrm>
          <a:prstGeom prst="rect">
            <a:avLst/>
          </a:prstGeom>
          <a:solidFill>
            <a:srgbClr val="92D050"/>
          </a:solidFill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100" dirty="0"/>
              <a:t>9мес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640619574"/>
              </p:ext>
            </p:extLst>
          </p:nvPr>
        </p:nvGraphicFramePr>
        <p:xfrm>
          <a:off x="-515375" y="2415321"/>
          <a:ext cx="3026383" cy="173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24530" flipH="1">
            <a:off x="986426" y="3068288"/>
            <a:ext cx="1167048" cy="1064626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93190" y="2121238"/>
            <a:ext cx="1958229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nstantia" panose="02030602050306030303" pitchFamily="18" charset="0"/>
              </a:rPr>
              <a:t>Структура обучения</a:t>
            </a:r>
          </a:p>
        </p:txBody>
      </p:sp>
      <p:sp>
        <p:nvSpPr>
          <p:cNvPr id="13" name="AutoShape 6" descr="https://ie.kis.v2.scr.kaspersky-labs.com/CB07BF678247-368A-544D-7F21-CE05AC5B/ua/UrlAdvisorGoodImage.png"/>
          <p:cNvSpPr>
            <a:spLocks noChangeAspect="1" noChangeArrowheads="1"/>
          </p:cNvSpPr>
          <p:nvPr/>
        </p:nvSpPr>
        <p:spPr bwMode="auto">
          <a:xfrm>
            <a:off x="1344839" y="-97518"/>
            <a:ext cx="81643" cy="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8941" y="2005468"/>
            <a:ext cx="9090683" cy="3311492"/>
          </a:xfrm>
          <a:prstGeom prst="roundRect">
            <a:avLst>
              <a:gd name="adj" fmla="val 2052"/>
            </a:avLst>
          </a:prstGeom>
          <a:noFill/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sz="700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12665392-C34E-4A8C-BBB0-0DFD89F21545}"/>
              </a:ext>
            </a:extLst>
          </p:cNvPr>
          <p:cNvSpPr/>
          <p:nvPr/>
        </p:nvSpPr>
        <p:spPr>
          <a:xfrm>
            <a:off x="-17156" y="4024740"/>
            <a:ext cx="3073239" cy="13914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244899" indent="-244899">
              <a:buFont typeface="+mj-lt"/>
              <a:buAutoNum type="arabicPeriod"/>
            </a:pP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«Основные инструменты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lean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: картирование, работа с проблемами, стандартизация.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Фабрика процессов и </a:t>
            </a:r>
            <a:r>
              <a:rPr lang="ru-RU" sz="1000" dirty="0" err="1">
                <a:solidFill>
                  <a:srgbClr val="0F4683"/>
                </a:solidFill>
                <a:latin typeface="Constantia" panose="02030602050306030303" pitchFamily="18" charset="0"/>
              </a:rPr>
              <a:t>симуляционные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 игры</a:t>
            </a:r>
            <a:endParaRPr lang="en-US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«Визуальное управление»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«Управление изменениями и вовлечение»</a:t>
            </a: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«Реализация </a:t>
            </a:r>
            <a:r>
              <a:rPr lang="ru-RU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бережливых проектов» </a:t>
            </a: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marL="244899" indent="-244899">
              <a:buFont typeface="+mj-lt"/>
              <a:buAutoNum type="arabicPeriod"/>
            </a:pP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« Продвинутые инструменты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Lean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: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ru-RU" sz="1000" dirty="0" err="1">
                <a:solidFill>
                  <a:srgbClr val="0F4683"/>
                </a:solidFill>
                <a:latin typeface="Constantia" panose="02030602050306030303" pitchFamily="18" charset="0"/>
              </a:rPr>
              <a:t>Канбан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, 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TPM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,</a:t>
            </a:r>
            <a:r>
              <a:rPr lang="en-US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ru-RU" sz="1000" dirty="0">
                <a:solidFill>
                  <a:srgbClr val="0F4683"/>
                </a:solidFill>
                <a:latin typeface="Constantia" panose="02030602050306030303" pitchFamily="18" charset="0"/>
              </a:rPr>
              <a:t> </a:t>
            </a:r>
            <a:r>
              <a:rPr lang="en-US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SMED</a:t>
            </a:r>
            <a:r>
              <a:rPr lang="ru-RU" sz="1000" dirty="0" smtClean="0">
                <a:solidFill>
                  <a:srgbClr val="0F4683"/>
                </a:solidFill>
                <a:latin typeface="Constantia" panose="02030602050306030303" pitchFamily="18" charset="0"/>
              </a:rPr>
              <a:t>, встроенное качество</a:t>
            </a:r>
            <a:endParaRPr lang="ru-RU" sz="1000" dirty="0">
              <a:solidFill>
                <a:srgbClr val="0F4683"/>
              </a:solidFill>
              <a:latin typeface="Constantia" panose="02030602050306030303" pitchFamily="18" charset="0"/>
            </a:endParaRPr>
          </a:p>
          <a:p>
            <a:pPr algn="ctr"/>
            <a:endParaRPr lang="ru-RU" sz="1000" dirty="0">
              <a:latin typeface="Constantia" panose="02030602050306030303" pitchFamily="18" charset="0"/>
            </a:endParaRPr>
          </a:p>
        </p:txBody>
      </p:sp>
      <p:sp>
        <p:nvSpPr>
          <p:cNvPr id="110" name="Заголовок 3"/>
          <p:cNvSpPr txBox="1">
            <a:spLocks/>
          </p:cNvSpPr>
          <p:nvPr/>
        </p:nvSpPr>
        <p:spPr>
          <a:xfrm>
            <a:off x="1265286" y="9502"/>
            <a:ext cx="6534019" cy="64009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17375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+mj-lt"/>
                <a:cs typeface="+mj-cs"/>
              </a:rPr>
              <a:t>Запуск нового проекта!!! 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+mj-cs"/>
              </a:rPr>
              <a:t>Школа </a:t>
            </a:r>
            <a:r>
              <a:rPr lang="ru-RU" sz="2200" b="1" dirty="0">
                <a:solidFill>
                  <a:schemeClr val="tx1"/>
                </a:solidFill>
                <a:latin typeface="+mj-lt"/>
                <a:cs typeface="+mj-cs"/>
              </a:rPr>
              <a:t>наставников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98240275"/>
              </p:ext>
            </p:extLst>
          </p:nvPr>
        </p:nvGraphicFramePr>
        <p:xfrm>
          <a:off x="2908855" y="2121236"/>
          <a:ext cx="6067441" cy="286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3157686" y="2898461"/>
            <a:ext cx="1181727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лидер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62593" y="2407031"/>
            <a:ext cx="158081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наставник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36304" y="1979791"/>
            <a:ext cx="1935266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ПСР - профессионал</a:t>
            </a: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8087" y="2121238"/>
            <a:ext cx="2607432" cy="24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560073" y="1715458"/>
            <a:ext cx="622376" cy="90161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285519" y="3898100"/>
            <a:ext cx="1291354" cy="929260"/>
          </a:xfrm>
          <a:prstGeom prst="wedgeEllipseCallout">
            <a:avLst>
              <a:gd name="adj1" fmla="val -103268"/>
              <a:gd name="adj2" fmla="val 1197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Реализация как минимум 3 проектов в различных ВЭД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813" y="46089"/>
            <a:ext cx="471488" cy="6433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942" y="1600970"/>
            <a:ext cx="4315025" cy="404498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200" b="1" dirty="0" smtClean="0">
                <a:latin typeface="Constantia" panose="02030602050306030303" pitchFamily="18" charset="0"/>
              </a:rPr>
              <a:t>ПСР – ПРОИЗВОДСТВЕННАЯ СИСТЕМА РОССИИ </a:t>
            </a:r>
            <a:endParaRPr lang="ru-RU" sz="1200" b="1" dirty="0">
              <a:latin typeface="Constantia" panose="02030602050306030303" pitchFamily="18" charset="0"/>
            </a:endParaRPr>
          </a:p>
          <a:p>
            <a:pPr marL="244899" indent="-244899">
              <a:buAutoNum type="arabicPeriod"/>
            </a:pPr>
            <a:endParaRPr lang="ru-RU" sz="1000" dirty="0">
              <a:latin typeface="Constantia" panose="02030602050306030303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2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767" y="7718"/>
            <a:ext cx="5323285" cy="962025"/>
          </a:xfrm>
        </p:spPr>
        <p:txBody>
          <a:bodyPr>
            <a:normAutofit/>
          </a:bodyPr>
          <a:lstStyle/>
          <a:p>
            <a:pPr>
              <a:tabLst>
                <a:tab pos="5649913" algn="l"/>
              </a:tabLst>
            </a:pPr>
            <a:r>
              <a:rPr lang="ru-RU" sz="2400" b="1" dirty="0"/>
              <a:t>Ассоциация бережливых ВУЗов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86406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28 ноября 2018 года на форуме «Проектная и бережливая синергия как фактор повышения производительности труда» в Белгороде создана </a:t>
            </a:r>
            <a:r>
              <a:rPr lang="ru-RU" b="1" dirty="0"/>
              <a:t>Ассоциация бережливых ВУЗов страны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277" y="4575012"/>
            <a:ext cx="2843964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Цели ассоциации: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3282" y="4879714"/>
            <a:ext cx="8048954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238" lvl="2" indent="-249238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восстановление и развитие российской управленческой школы научной организации труда </a:t>
            </a:r>
            <a:br>
              <a:rPr lang="ru-RU" sz="1400" dirty="0"/>
            </a:br>
            <a:r>
              <a:rPr lang="ru-RU" sz="1400" dirty="0"/>
              <a:t>на платформе бережливого производства и других прогрессивных управленческих моделей.</a:t>
            </a:r>
          </a:p>
          <a:p>
            <a:pPr marL="249238" lvl="2" indent="-249238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авторитетного профессионального сообщества для открытого обсуждения хода реализации бережливых проектов в ВУЗах;</a:t>
            </a:r>
          </a:p>
          <a:p>
            <a:pPr marL="249238" lvl="2" indent="-249238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создание системы всеобщего обучения  методам бережливого производства на уровне ВУЗов с целью формирования гражданина и решения поставленной Правительством РФ задачи повышения производительности труда.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735211"/>
              </p:ext>
            </p:extLst>
          </p:nvPr>
        </p:nvGraphicFramePr>
        <p:xfrm>
          <a:off x="1343674" y="1794109"/>
          <a:ext cx="7248562" cy="277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Председатель</a:t>
                      </a:r>
                      <a:endParaRPr lang="ru-RU" sz="1200" dirty="0"/>
                    </a:p>
                  </a:txBody>
                  <a:tcPr marL="13500" marR="135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Майкопский государственный технологический университет</a:t>
                      </a:r>
                      <a:endParaRPr lang="ru-RU" sz="1200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Сопредседатель</a:t>
                      </a:r>
                      <a:endParaRPr lang="ru-RU" sz="1200" dirty="0"/>
                    </a:p>
                  </a:txBody>
                  <a:tcPr marL="13500" marR="135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Белгородский государственный национальный исследовательский университет </a:t>
                      </a:r>
                      <a:endParaRPr lang="ru-RU" sz="1200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r>
                        <a:rPr lang="ru-RU" sz="1200" dirty="0" smtClean="0"/>
                        <a:t>Члены Ассоциации</a:t>
                      </a:r>
                      <a:endParaRPr lang="ru-RU" sz="1200" dirty="0"/>
                    </a:p>
                  </a:txBody>
                  <a:tcPr marL="13500" marR="135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Удмуртский государственный университет</a:t>
                      </a:r>
                      <a:endParaRPr lang="ru-RU" sz="1200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Кемеровский государственный университет </a:t>
                      </a:r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Кировский ГМУ Минздрава РФ</a:t>
                      </a:r>
                      <a:endParaRPr lang="ru-RU" sz="1200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Сибирский ГМУ Минздрава РФ</a:t>
                      </a:r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Пятигорский медико-фармацевтический институт</a:t>
                      </a:r>
                      <a:endParaRPr lang="ru-RU" sz="1200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Нижегородский государственный инженерно-экономический университет</a:t>
                      </a:r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Белгородский государственный институт искусств и культуры</a:t>
                      </a:r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Приволжский исследовательский медицинский университет Минздрава РФ</a:t>
                      </a:r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Почетный член Ассоциации</a:t>
                      </a:r>
                      <a:endParaRPr lang="ru-RU" sz="1200" b="1" dirty="0"/>
                    </a:p>
                  </a:txBody>
                  <a:tcPr marL="13500" marR="135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 marL="270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Госкорпорация «Росатом»</a:t>
                      </a:r>
                      <a:endParaRPr lang="ru-RU" sz="1200" b="1" dirty="0"/>
                    </a:p>
                  </a:txBody>
                  <a:tcPr marL="13500" marR="135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924" y="0"/>
            <a:ext cx="621105" cy="819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79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16" y="0"/>
            <a:ext cx="7234434" cy="96202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5649913" algn="l"/>
              </a:tabLst>
            </a:pPr>
            <a:r>
              <a:rPr lang="ru-RU" sz="2400" b="1" dirty="0"/>
              <a:t>Применение бережливых методов в образовании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6919073"/>
              </p:ext>
            </p:extLst>
          </p:nvPr>
        </p:nvGraphicFramePr>
        <p:xfrm>
          <a:off x="468313" y="1125538"/>
          <a:ext cx="6551959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>
            <a:off x="6948264" y="1628800"/>
            <a:ext cx="288032" cy="432048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296" y="2911877"/>
            <a:ext cx="1907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Влияние на реализацию национальных проектов «Образование», «Наука»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28" y="4931674"/>
            <a:ext cx="1912432" cy="1443500"/>
          </a:xfrm>
          <a:prstGeom prst="rect">
            <a:avLst/>
          </a:prstGeom>
          <a:noFill/>
          <a:ln w="412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508" y="2334891"/>
            <a:ext cx="1962025" cy="1473125"/>
          </a:xfrm>
          <a:prstGeom prst="rect">
            <a:avLst/>
          </a:prstGeom>
        </p:spPr>
      </p:pic>
      <p:pic>
        <p:nvPicPr>
          <p:cNvPr id="9218" name="Picture 2" descr="Модель и критерии бережливого вуза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644" y="2362524"/>
            <a:ext cx="1933575" cy="14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/>
          <a:srcRect/>
          <a:stretch/>
        </p:blipFill>
        <p:spPr>
          <a:xfrm>
            <a:off x="4918644" y="4931673"/>
            <a:ext cx="1933575" cy="1443500"/>
          </a:xfrm>
          <a:prstGeom prst="rect">
            <a:avLst/>
          </a:prstGeom>
        </p:spPr>
      </p:pic>
      <p:pic>
        <p:nvPicPr>
          <p:cNvPr id="12" name="Picture 4" descr="https://www.mkgtu.ru/upload/images/7(464)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01280" y="4931674"/>
            <a:ext cx="1966799" cy="14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023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56" y="-40591"/>
            <a:ext cx="6470804" cy="962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49913" algn="l"/>
              </a:tabLst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методических рекомендаций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0498294"/>
              </p:ext>
            </p:extLst>
          </p:nvPr>
        </p:nvGraphicFramePr>
        <p:xfrm>
          <a:off x="487041" y="1165852"/>
          <a:ext cx="7815878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69CA-25C1-4200-8FD4-9D37F592EEB4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3" y="157543"/>
            <a:ext cx="759075" cy="556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9230" y="1079144"/>
            <a:ext cx="3452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Организован и проведен конкурс проектов «Бережливый </a:t>
            </a:r>
            <a:r>
              <a:rPr lang="ru-RU" dirty="0"/>
              <a:t>ВУЗ: эффективность и качество работы приемной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комиссии</a:t>
            </a:r>
            <a:r>
              <a:rPr lang="ru-RU" dirty="0"/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60689" y="5376165"/>
            <a:ext cx="4906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место – </a:t>
            </a:r>
            <a:r>
              <a:rPr lang="ru-RU" b="1" dirty="0" err="1" smtClean="0"/>
              <a:t>КемГУ</a:t>
            </a:r>
            <a:endParaRPr lang="ru-RU" b="1" dirty="0" smtClean="0"/>
          </a:p>
          <a:p>
            <a:r>
              <a:rPr lang="ru-RU" b="1" dirty="0" smtClean="0"/>
              <a:t>2 место – </a:t>
            </a:r>
            <a:r>
              <a:rPr lang="ru-RU" b="1" dirty="0" err="1" smtClean="0"/>
              <a:t>БелГУ</a:t>
            </a:r>
            <a:endParaRPr lang="ru-RU" b="1" dirty="0" smtClean="0"/>
          </a:p>
          <a:p>
            <a:r>
              <a:rPr lang="ru-RU" b="1" dirty="0" smtClean="0"/>
              <a:t>3 место - </a:t>
            </a:r>
            <a:r>
              <a:rPr lang="ru-RU" b="1" dirty="0" err="1" smtClean="0"/>
              <a:t>УдГУ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514664"/>
            <a:ext cx="2259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конкурс подали документы 6 ВУЗов </a:t>
            </a:r>
            <a:endParaRPr lang="ru-RU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03" y="4817660"/>
            <a:ext cx="2456598" cy="2040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08" y="735871"/>
            <a:ext cx="2820086" cy="1568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060" y="102284"/>
            <a:ext cx="471488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83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2765" y="87008"/>
            <a:ext cx="5469742" cy="79746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49913" algn="l"/>
              </a:tabLst>
            </a:pPr>
            <a:r>
              <a:rPr lang="ru-RU" sz="2400" b="1" dirty="0"/>
              <a:t>Проект «Повышение эффективности работы приемной комиссии»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343" y="72060"/>
            <a:ext cx="978174" cy="767540"/>
          </a:xfr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0822" y="990618"/>
            <a:ext cx="9052560" cy="66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проекта: </a:t>
            </a:r>
            <a:r>
              <a:rPr lang="ru-RU" sz="1800" dirty="0"/>
              <a:t>Повышение удовлетворенности абитуриентов, их родителей, сотрудников приемной комиссии </a:t>
            </a:r>
            <a:r>
              <a:rPr lang="ru-RU" sz="1800" dirty="0" err="1"/>
              <a:t>КемГУ</a:t>
            </a:r>
            <a:r>
              <a:rPr lang="ru-RU" sz="1800" dirty="0"/>
              <a:t> за счет сокращения времени на подачу документов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842448"/>
            <a:ext cx="4459598" cy="20975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255010"/>
            <a:ext cx="4459599" cy="22990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520395"/>
              </p:ext>
            </p:extLst>
          </p:nvPr>
        </p:nvGraphicFramePr>
        <p:xfrm>
          <a:off x="4791998" y="1842449"/>
          <a:ext cx="4301384" cy="500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01">
                  <a:extLst>
                    <a:ext uri="{9D8B030D-6E8A-4147-A177-3AD203B41FA5}">
                      <a16:colId xmlns="" xmlns:a16="http://schemas.microsoft.com/office/drawing/2014/main" val="201406851"/>
                    </a:ext>
                  </a:extLst>
                </a:gridCol>
                <a:gridCol w="859808">
                  <a:extLst>
                    <a:ext uri="{9D8B030D-6E8A-4147-A177-3AD203B41FA5}">
                      <a16:colId xmlns="" xmlns:a16="http://schemas.microsoft.com/office/drawing/2014/main" val="4274575245"/>
                    </a:ext>
                  </a:extLst>
                </a:gridCol>
                <a:gridCol w="797345">
                  <a:extLst>
                    <a:ext uri="{9D8B030D-6E8A-4147-A177-3AD203B41FA5}">
                      <a16:colId xmlns="" xmlns:a16="http://schemas.microsoft.com/office/drawing/2014/main" val="436684902"/>
                    </a:ext>
                  </a:extLst>
                </a:gridCol>
                <a:gridCol w="721530">
                  <a:extLst>
                    <a:ext uri="{9D8B030D-6E8A-4147-A177-3AD203B41FA5}">
                      <a16:colId xmlns="" xmlns:a16="http://schemas.microsoft.com/office/drawing/2014/main" val="211846440"/>
                    </a:ext>
                  </a:extLst>
                </a:gridCol>
              </a:tblGrid>
              <a:tr h="491732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702504811"/>
                  </a:ext>
                </a:extLst>
              </a:tr>
              <a:tr h="645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Общее время нахождения абитуриента в приемной комиссии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1 час 05 минут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35 минут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- 30 мин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928821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jaVu Sans"/>
                          <a:cs typeface="Times New Roman"/>
                        </a:rPr>
                        <a:t>Время ожидания в очереди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30 мин 17 сек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5 </a:t>
                      </a: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мин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- 25 мин 17 сек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83306247"/>
                  </a:ext>
                </a:extLst>
              </a:tr>
              <a:tr h="537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jaVu Sans"/>
                          <a:cs typeface="Times New Roman"/>
                        </a:rPr>
                        <a:t>Время подачи документов у операторов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22 мин 12 сек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13 мин 03 сек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- 9 мин 9 сек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99137125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jaVu Sans"/>
                          <a:cs typeface="Times New Roman"/>
                        </a:rPr>
                        <a:t>Количество принятых абитуриентов одним оператором в течение дня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18 чел.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+mj-lt"/>
                          <a:ea typeface="DejaVu Sans"/>
                          <a:cs typeface="Times New Roman"/>
                        </a:rPr>
                        <a:t>32 чел.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+14 чел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3542858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Удовлетворенность абитуриентов и их родителей работой</a:t>
                      </a:r>
                      <a:r>
                        <a:rPr lang="ru-RU" sz="13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приемной комиссии </a:t>
                      </a:r>
                      <a:r>
                        <a:rPr lang="ru-RU" sz="13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КемГУ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+7п.п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59014517"/>
                  </a:ext>
                </a:extLst>
              </a:tr>
              <a:tr h="860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Удовлетворенность сотрудников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приемной комиссии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КемГУ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условиями труда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3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+17п.п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88080167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0"/>
            <a:ext cx="759075" cy="556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1934" y="1546908"/>
            <a:ext cx="3193577" cy="250610"/>
          </a:xfrm>
          <a:prstGeom prst="rect">
            <a:avLst/>
          </a:prstGeom>
          <a:solidFill>
            <a:srgbClr val="DBEE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200" b="1" dirty="0" smtClean="0">
                <a:latin typeface="Constantia" panose="02030602050306030303" pitchFamily="18" charset="0"/>
              </a:rPr>
              <a:t>1 место по результатам конкурса </a:t>
            </a:r>
            <a:endParaRPr lang="ru-RU" sz="1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08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01706" y="989351"/>
            <a:ext cx="5716173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роста активности в образовательных организациях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4667" y="4395787"/>
            <a:ext cx="3885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/>
            <a:r>
              <a:rPr lang="ru-RU" sz="1400" b="1" dirty="0" smtClean="0"/>
              <a:t>Развитие Ассоциации бережливых ВУЗов</a:t>
            </a:r>
          </a:p>
          <a:p>
            <a:pPr marL="0" lvl="1" fontAlgn="base"/>
            <a:r>
              <a:rPr lang="ru-RU" sz="1400" dirty="0" smtClean="0"/>
              <a:t>Переход от </a:t>
            </a:r>
            <a:r>
              <a:rPr lang="ru-RU" sz="1400" dirty="0"/>
              <a:t>проектной деятельности – к системной работе.</a:t>
            </a:r>
          </a:p>
          <a:p>
            <a:pPr marL="0" lvl="1" fontAlgn="base"/>
            <a:r>
              <a:rPr lang="ru-RU" sz="1400" dirty="0" smtClean="0"/>
              <a:t>Поток </a:t>
            </a:r>
            <a:r>
              <a:rPr lang="ru-RU" sz="1400" dirty="0"/>
              <a:t>создания ценности «Детский сад – школа – колледж </a:t>
            </a:r>
            <a:r>
              <a:rPr lang="ru-RU" sz="1400" dirty="0" smtClean="0"/>
              <a:t>–ВУЗ – образование на протяжении всей жизни». </a:t>
            </a:r>
          </a:p>
          <a:p>
            <a:pPr marL="0" lvl="1" fontAlgn="base"/>
            <a:r>
              <a:rPr lang="ru-RU" sz="1400" dirty="0" smtClean="0"/>
              <a:t>Проведение конкурса «Повышение эффективности и качества работы приемной комиссии».</a:t>
            </a:r>
          </a:p>
          <a:p>
            <a:pPr marL="0" lvl="1" fontAlgn="base"/>
            <a:r>
              <a:rPr lang="ru-RU" sz="1400" dirty="0" smtClean="0"/>
              <a:t>Разработка методических рекомендаций</a:t>
            </a:r>
            <a:endParaRPr lang="ru-RU" sz="1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48354803"/>
              </p:ext>
            </p:extLst>
          </p:nvPr>
        </p:nvGraphicFramePr>
        <p:xfrm>
          <a:off x="323528" y="1404963"/>
          <a:ext cx="5576612" cy="383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6420"/>
            <a:ext cx="759075" cy="55615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1706" y="107542"/>
            <a:ext cx="8229600" cy="88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tabLst>
                <a:tab pos="5649913" algn="l"/>
              </a:tabLst>
            </a:pPr>
            <a:r>
              <a:rPr lang="ru-RU" sz="2400" b="1" dirty="0"/>
              <a:t>Динамика развития и задачи на 2020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5254" y="1591054"/>
            <a:ext cx="3208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buAutoNum type="arabicPeriod"/>
            </a:pPr>
            <a:r>
              <a:rPr lang="ru-RU" sz="1400" b="1" dirty="0" smtClean="0"/>
              <a:t>Проведение конкурса. Формирование методических рекомендаций</a:t>
            </a:r>
          </a:p>
          <a:p>
            <a:pPr marL="342900" lvl="1" indent="-342900" fontAlgn="base">
              <a:buAutoNum type="arabicPeriod"/>
            </a:pPr>
            <a:r>
              <a:rPr lang="ru-RU" sz="1400" b="1" dirty="0" smtClean="0"/>
              <a:t>Создание комплексной фабрики процессов. Сертификация фабрики.</a:t>
            </a:r>
          </a:p>
          <a:p>
            <a:pPr marL="342900" lvl="1" indent="-342900" fontAlgn="base">
              <a:buAutoNum type="arabicPeriod"/>
            </a:pPr>
            <a:r>
              <a:rPr lang="ru-RU" sz="1400" b="1" dirty="0" smtClean="0"/>
              <a:t>Подготовка профессиональных кадров в области бережливого управления. Школа наставников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874" y="1309667"/>
            <a:ext cx="93185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год: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022" y="5253546"/>
            <a:ext cx="1491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/>
            <a:r>
              <a:rPr lang="ru-RU" sz="1400" dirty="0" smtClean="0"/>
              <a:t>Первые проекты в ВУЗах.</a:t>
            </a:r>
          </a:p>
          <a:p>
            <a:pPr marL="0" lvl="1" fontAlgn="base"/>
            <a:r>
              <a:rPr lang="ru-RU" sz="1400" dirty="0" smtClean="0"/>
              <a:t>Конференции по обмену опытом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8794" y="4001306"/>
            <a:ext cx="93185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год: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01" y="4864410"/>
            <a:ext cx="93185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год: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2312" y="4448976"/>
            <a:ext cx="931850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год: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62312" y="4864410"/>
            <a:ext cx="1936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/>
            <a:r>
              <a:rPr lang="ru-RU" sz="1400" dirty="0" smtClean="0"/>
              <a:t>Развитие проектной деятельности в ВУЗах.</a:t>
            </a:r>
          </a:p>
          <a:p>
            <a:pPr marL="0" lvl="1" fontAlgn="base"/>
            <a:r>
              <a:rPr lang="ru-RU" sz="1400" dirty="0" smtClean="0"/>
              <a:t>Создание в ВУЗах фабрик процессов.</a:t>
            </a:r>
          </a:p>
          <a:p>
            <a:pPr marL="0" lvl="1" fontAlgn="base"/>
            <a:r>
              <a:rPr lang="ru-RU" sz="1400" b="1" dirty="0" smtClean="0"/>
              <a:t>Создана Ассоциации бережливых ВУЗов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167" y="6956"/>
            <a:ext cx="471488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28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5797" y="214701"/>
            <a:ext cx="6516216" cy="500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16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Вопросы, обсуждаемые в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МНиВО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РФ: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714" y="1051632"/>
            <a:ext cx="1842356" cy="34294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Схема работы: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99"/>
          <p:cNvGrpSpPr/>
          <p:nvPr/>
        </p:nvGrpSpPr>
        <p:grpSpPr>
          <a:xfrm>
            <a:off x="232011" y="1531052"/>
            <a:ext cx="8766705" cy="5051924"/>
            <a:chOff x="574562" y="1127197"/>
            <a:chExt cx="8569438" cy="3646318"/>
          </a:xfrm>
        </p:grpSpPr>
        <p:sp>
          <p:nvSpPr>
            <p:cNvPr id="34" name="TextBox 33"/>
            <p:cNvSpPr txBox="1"/>
            <p:nvPr/>
          </p:nvSpPr>
          <p:spPr>
            <a:xfrm>
              <a:off x="574562" y="1127197"/>
              <a:ext cx="8429738" cy="3646318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Участие представителей Министерства науки и высшего образования Российской Федерации в работе Форума «Бережливое образование» (26 - 28 ноября 2019 года, Белгород). </a:t>
              </a: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Определение ответственного лица в Министерстве науки и высшего образования Российской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Федерации, курирующего направление «Бережливый ВУЗ» и взаимодействующего с ГК «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Росатом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» и другими заинтересованными сторонами. Создание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проектного офиса в министерстве (по примеру Министерства здравоохранения Российской Федерации). </a:t>
              </a: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Проведение конкурса. Формирование методических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рекомендаций.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Создание комплексной фабрики процессов. Сертификация фабрики.</a:t>
              </a: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Подготовка профессиональных кадров в области бережливого управления. Школа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наставников</a:t>
              </a: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Создание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образцов в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ВУЗах совместными усилиями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Министерства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науки и высшего образования Российской Федерации, Ассоциации бережливых ВУЗов России и ГК «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Росатом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».</a:t>
              </a:r>
            </a:p>
            <a:p>
              <a:pPr marL="114300" lvl="1" indent="-457200" fontAlgn="base">
                <a:buFont typeface="+mj-lt"/>
                <a:buAutoNum type="arabicPeriod"/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Тиражирование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успешного опыта. Стандартизация основных процессов с целью тиражирования. </a:t>
              </a:r>
              <a:br>
                <a:rPr lang="ru-RU" dirty="0">
                  <a:latin typeface="Arial" pitchFamily="34" charset="0"/>
                  <a:cs typeface="Arial" pitchFamily="34" charset="0"/>
                </a:rPr>
              </a:b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175018" y="2623061"/>
              <a:ext cx="2598690" cy="17933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232602" y="2630424"/>
              <a:ext cx="2911398" cy="17859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Номер слайда 24"/>
          <p:cNvSpPr txBox="1">
            <a:spLocks/>
          </p:cNvSpPr>
          <p:nvPr/>
        </p:nvSpPr>
        <p:spPr bwMode="auto">
          <a:xfrm>
            <a:off x="8388425" y="6309322"/>
            <a:ext cx="442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A2DE08C5-46F1-4677-B4C9-6435BA293F3A}" type="slidenum">
              <a:rPr lang="ru-RU" altLang="ru-RU" sz="1200">
                <a:latin typeface="Arial" pitchFamily="34" charset="0"/>
                <a:cs typeface="Arial" pitchFamily="34" charset="0"/>
              </a:rPr>
              <a:pPr algn="ctr" eaLnBrk="1" hangingPunct="1"/>
              <a:t>7</a:t>
            </a:fld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210654"/>
            <a:ext cx="759075" cy="556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095" y="120439"/>
            <a:ext cx="471488" cy="6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30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0282" y="198497"/>
            <a:ext cx="651621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16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chemeClr val="tx1"/>
                </a:solidFill>
                <a:latin typeface="+mj-lt"/>
              </a:rPr>
              <a:t>Задача 1. Проведение конкурса.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j-lt"/>
              </a:rPr>
            </a:b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Формирование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методических рекомендаций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643" y="3513391"/>
            <a:ext cx="2530045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Конкурсная документация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723" y="968939"/>
            <a:ext cx="2261445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и задачи конкурса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01926" y="3808851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13"/>
          <p:cNvCxnSpPr/>
          <p:nvPr/>
        </p:nvCxnSpPr>
        <p:spPr>
          <a:xfrm>
            <a:off x="-1588" y="764704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9"/>
          <p:cNvCxnSpPr/>
          <p:nvPr/>
        </p:nvCxnSpPr>
        <p:spPr>
          <a:xfrm>
            <a:off x="2339975" y="745654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32813" y="745654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4"/>
          <p:cNvSpPr txBox="1">
            <a:spLocks/>
          </p:cNvSpPr>
          <p:nvPr/>
        </p:nvSpPr>
        <p:spPr bwMode="auto">
          <a:xfrm>
            <a:off x="8388424" y="6309320"/>
            <a:ext cx="442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A2DE08C5-46F1-4677-B4C9-6435BA293F3A}" type="slidenum">
              <a:rPr lang="ru-RU" altLang="ru-RU" sz="1200">
                <a:latin typeface="Arial" pitchFamily="34" charset="0"/>
                <a:cs typeface="Arial" pitchFamily="34" charset="0"/>
              </a:rPr>
              <a:pPr algn="ctr" eaLnBrk="1" hangingPunct="1"/>
              <a:t>8</a:t>
            </a:fld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723" y="1241430"/>
            <a:ext cx="4572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Целью проведения Конкурса является создание системы мотивации заинтересованных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участников и разработка методических рекомендаций.</a:t>
            </a:r>
            <a:endParaRPr lang="ru-RU" sz="1300" dirty="0">
              <a:solidFill>
                <a:srgbClr val="0F4683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1300" b="1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Задачи Конкурса</a:t>
            </a: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решение задачи обмена лучшими практиками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среди бережливых ВУЗов ;</a:t>
            </a:r>
            <a:endParaRPr lang="ru-RU" sz="1300" dirty="0">
              <a:solidFill>
                <a:srgbClr val="0F468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вовлечение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работников;</a:t>
            </a:r>
            <a:endParaRPr lang="ru-RU" sz="1300" dirty="0">
              <a:solidFill>
                <a:srgbClr val="0F468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Развитие инициатив, активного</a:t>
            </a: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, деятельного участия в повышении эффективности работы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ВУЗа;</a:t>
            </a:r>
            <a:endParaRPr lang="ru-RU" sz="1300" dirty="0">
              <a:solidFill>
                <a:srgbClr val="0F468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объединение усилий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1300" dirty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заинтересованных </a:t>
            </a:r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участников.</a:t>
            </a:r>
            <a:endParaRPr lang="ru-RU" sz="1300" dirty="0">
              <a:solidFill>
                <a:srgbClr val="0F468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1224983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723" y="3808851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ru-RU" sz="1300" dirty="0">
                <a:latin typeface="Arial" pitchFamily="34" charset="0"/>
                <a:cs typeface="Arial" pitchFamily="34" charset="0"/>
              </a:rPr>
              <a:t>На Конкурс принимается следующий пакет документов от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ВУЗА:</a:t>
            </a:r>
          </a:p>
          <a:p>
            <a:pPr marL="0" lvl="1"/>
            <a:r>
              <a:rPr lang="ru-RU" sz="1300" dirty="0" smtClean="0">
                <a:latin typeface="Arial" pitchFamily="34" charset="0"/>
                <a:cs typeface="Arial" pitchFamily="34" charset="0"/>
              </a:rPr>
              <a:t>Проекты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реализованные 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2019 году.</a:t>
            </a:r>
          </a:p>
          <a:p>
            <a:pPr marL="0" lvl="1"/>
            <a:r>
              <a:rPr lang="ru-RU" sz="1300" dirty="0" smtClean="0">
                <a:latin typeface="Arial" pitchFamily="34" charset="0"/>
                <a:cs typeface="Arial" pitchFamily="34" charset="0"/>
              </a:rPr>
              <a:t>Проекты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планируемые к реализации 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2020 году,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оформляются в виде паспорта проекта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Приветствуются проекты, реализуемые совместными усилиями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государственной власти субъекта РФ,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промышленных предприятий и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других заинтересованных участников.</a:t>
            </a:r>
          </a:p>
          <a:p>
            <a:pPr marL="0" lvl="1"/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3" y="1415534"/>
            <a:ext cx="42778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indent="-12700" defTabSz="273050"/>
            <a:r>
              <a:rPr lang="ru-RU" sz="1300" b="1" dirty="0">
                <a:latin typeface="Arial" pitchFamily="34" charset="0"/>
                <a:cs typeface="Arial" pitchFamily="34" charset="0"/>
              </a:rPr>
              <a:t>«Бережливые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ВУЗы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- лидеры»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- это те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ВУЗы (не более 3), которые продемонстрировавшие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наиболее высокие показатели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деятельности и соответствия критериям бережливого ВУЗа (не менее 90% соответствия).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12700" lvl="2" indent="-12700" defTabSz="273050"/>
            <a:r>
              <a:rPr lang="ru-RU" sz="1300" b="1" dirty="0">
                <a:latin typeface="Arial" pitchFamily="34" charset="0"/>
                <a:cs typeface="Arial" pitchFamily="34" charset="0"/>
              </a:rPr>
              <a:t>«Бережливые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ВУЗы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- кандидаты»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- это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те ВУЗы,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которые продемонстрировали хорошие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результаты реализованных проектов. Реализовано от 70 до 90 % критериев.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12700" lvl="2" indent="-12700" defTabSz="273050"/>
            <a:r>
              <a:rPr lang="ru-RU" sz="1300" b="1" dirty="0">
                <a:latin typeface="Arial" pitchFamily="34" charset="0"/>
                <a:cs typeface="Arial" pitchFamily="34" charset="0"/>
              </a:rPr>
              <a:t>«Бережливые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ВУЗы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- участники конкурса»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ВУЗы,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в которых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реализовано до 70% критериев бережливого ВУЗа.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12700" lvl="2" indent="-12700" defTabSz="273050"/>
            <a:r>
              <a:rPr lang="ru-RU" sz="1300" dirty="0">
                <a:latin typeface="Arial" pitchFamily="34" charset="0"/>
                <a:cs typeface="Arial" pitchFamily="34" charset="0"/>
              </a:rPr>
              <a:t>Всем участникам Конкурса выдаются памятные дипломы.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9723" y="1109632"/>
            <a:ext cx="1494312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Итоги конкурса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5742" y="4326257"/>
            <a:ext cx="1164286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важно?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37823" y="4624007"/>
            <a:ext cx="41782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Определить критерии бережливого ВУЗа.</a:t>
            </a:r>
          </a:p>
          <a:p>
            <a:pPr marL="0" lvl="1"/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Готовность и уровень </a:t>
            </a:r>
          </a:p>
          <a:p>
            <a:pPr marL="0" lvl="1"/>
            <a:r>
              <a:rPr lang="ru-RU" sz="1300" dirty="0" smtClean="0">
                <a:solidFill>
                  <a:srgbClr val="0F4683"/>
                </a:solidFill>
                <a:latin typeface="Arial" pitchFamily="34" charset="0"/>
                <a:cs typeface="Arial" pitchFamily="34" charset="0"/>
              </a:rPr>
              <a:t>зрелости образцов.</a:t>
            </a: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952" y="4970256"/>
            <a:ext cx="1876687" cy="14003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551" y="46089"/>
            <a:ext cx="471488" cy="6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5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12"/>
          <a:stretch/>
        </p:blipFill>
        <p:spPr>
          <a:xfrm>
            <a:off x="274943" y="1330535"/>
            <a:ext cx="8388514" cy="5017336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67288" y="165728"/>
            <a:ext cx="5349964" cy="64009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17375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+mj-cs"/>
              </a:rPr>
              <a:t>Задача 2. Создание </a:t>
            </a:r>
            <a:r>
              <a:rPr lang="ru-RU" sz="2200" b="1" dirty="0">
                <a:solidFill>
                  <a:schemeClr val="tx1"/>
                </a:solidFill>
                <a:latin typeface="+mj-lt"/>
                <a:cs typeface="+mj-cs"/>
              </a:rPr>
              <a:t>комплексной фабрики 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+mj-cs"/>
              </a:rPr>
              <a:t>процессов. Сертификация фабрики</a:t>
            </a:r>
            <a:endParaRPr lang="ru-RU" sz="22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10654"/>
            <a:ext cx="759075" cy="556154"/>
          </a:xfrm>
          <a:prstGeom prst="rect">
            <a:avLst/>
          </a:prstGeom>
        </p:spPr>
      </p:pic>
      <p:sp>
        <p:nvSpPr>
          <p:cNvPr id="59" name="Пятиугольник 58"/>
          <p:cNvSpPr/>
          <p:nvPr/>
        </p:nvSpPr>
        <p:spPr>
          <a:xfrm>
            <a:off x="107504" y="2794202"/>
            <a:ext cx="9093698" cy="61806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809" y="2166064"/>
            <a:ext cx="40089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defRPr/>
            </a:pPr>
            <a:endParaRPr lang="ru-RU" sz="16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4625" lvl="0" indent="-174625">
              <a:defRPr/>
            </a:pPr>
            <a:endParaRPr lang="ru-RU" sz="16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4625" lvl="0" indent="-174625"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1. СОЗДАНИЕ КОМПЛЕКСНОЙ  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«ФАБРИКИ ПРОЦЕССОВ»</a:t>
            </a:r>
          </a:p>
          <a:p>
            <a:pPr marL="228600" lvl="0" indent="-228600">
              <a:buAutoNum type="arabicPeriod"/>
              <a:defRPr/>
            </a:pPr>
            <a:endParaRPr lang="ru-RU" sz="1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2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lvl="0" indent="-228600">
              <a:buAutoNum type="arabicPeriod"/>
              <a:defRPr/>
            </a:pPr>
            <a:endParaRPr lang="ru-RU" sz="14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174625" lvl="0" indent="-174625">
              <a:defRPr/>
            </a:pPr>
            <a:endParaRPr lang="ru-RU" sz="1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4625" lvl="0" indent="-174625">
              <a:defRPr/>
            </a:pPr>
            <a:endParaRPr lang="ru-RU" sz="1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2136" y="6405474"/>
            <a:ext cx="627062" cy="377825"/>
          </a:xfrm>
        </p:spPr>
        <p:txBody>
          <a:bodyPr/>
          <a:lstStyle/>
          <a:p>
            <a:r>
              <a:rPr lang="ru-RU" altLang="ru-RU" dirty="0"/>
              <a:t>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43462" y="6145808"/>
            <a:ext cx="8798956" cy="701910"/>
            <a:chOff x="3114322" y="4331011"/>
            <a:chExt cx="9003613" cy="842890"/>
          </a:xfrm>
        </p:grpSpPr>
        <p:sp>
          <p:nvSpPr>
            <p:cNvPr id="66" name="Пятиугольник 65"/>
            <p:cNvSpPr/>
            <p:nvPr/>
          </p:nvSpPr>
          <p:spPr>
            <a:xfrm>
              <a:off x="3287028" y="4341351"/>
              <a:ext cx="8830907" cy="367476"/>
            </a:xfrm>
            <a:prstGeom prst="homePlate">
              <a:avLst/>
            </a:prstGeom>
            <a:gradFill flip="none" rotWithShape="1">
              <a:gsLst>
                <a:gs pos="0">
                  <a:srgbClr val="3E62A2">
                    <a:shade val="30000"/>
                    <a:satMod val="115000"/>
                  </a:srgbClr>
                </a:gs>
                <a:gs pos="2000">
                  <a:srgbClr val="3E62A2">
                    <a:shade val="67500"/>
                    <a:satMod val="115000"/>
                  </a:srgbClr>
                </a:gs>
                <a:gs pos="96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Line"/>
            <p:cNvSpPr/>
            <p:nvPr/>
          </p:nvSpPr>
          <p:spPr>
            <a:xfrm flipV="1">
              <a:off x="3287028" y="4972751"/>
              <a:ext cx="8224088" cy="26661"/>
            </a:xfrm>
            <a:prstGeom prst="line">
              <a:avLst/>
            </a:prstGeom>
            <a:ln w="38100">
              <a:solidFill>
                <a:srgbClr val="FF6565"/>
              </a:solidFill>
              <a:miter/>
              <a:tailEnd type="stealth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Circle"/>
            <p:cNvSpPr/>
            <p:nvPr/>
          </p:nvSpPr>
          <p:spPr>
            <a:xfrm>
              <a:off x="3114322" y="4804289"/>
              <a:ext cx="369612" cy="3696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565"/>
              </a:solidFill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Circle"/>
            <p:cNvSpPr/>
            <p:nvPr/>
          </p:nvSpPr>
          <p:spPr>
            <a:xfrm>
              <a:off x="6192792" y="4781681"/>
              <a:ext cx="369612" cy="3696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565"/>
              </a:solidFill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352498" y="4331011"/>
              <a:ext cx="2322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Базовый уровень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3133526" y="6117776"/>
            <a:ext cx="2269610" cy="22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Развитый уровень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656937" y="6138455"/>
            <a:ext cx="2269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Лидерский    уровень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26512" y="6392323"/>
            <a:ext cx="179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квартал 2020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703" y="1364080"/>
            <a:ext cx="345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ЛИДЕРСКИЙ УРОВЕНЬ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362801" y="3947842"/>
            <a:ext cx="1488606" cy="1283438"/>
            <a:chOff x="1272467" y="2255425"/>
            <a:chExt cx="1488606" cy="1283438"/>
          </a:xfrm>
          <a:noFill/>
        </p:grpSpPr>
        <p:sp>
          <p:nvSpPr>
            <p:cNvPr id="87" name="Шестиугольник 86"/>
            <p:cNvSpPr/>
            <p:nvPr/>
          </p:nvSpPr>
          <p:spPr>
            <a:xfrm>
              <a:off x="1272467" y="2255425"/>
              <a:ext cx="1488606" cy="128343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Шестиугольник 4"/>
            <p:cNvSpPr/>
            <p:nvPr/>
          </p:nvSpPr>
          <p:spPr>
            <a:xfrm>
              <a:off x="1503471" y="2454590"/>
              <a:ext cx="1026598" cy="8851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13329" y="901835"/>
            <a:ext cx="5320104" cy="3686874"/>
            <a:chOff x="3515114" y="930539"/>
            <a:chExt cx="5320104" cy="368687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515114" y="930539"/>
              <a:ext cx="5320104" cy="3686874"/>
              <a:chOff x="2991213" y="867734"/>
              <a:chExt cx="6121973" cy="4064000"/>
            </a:xfrm>
          </p:grpSpPr>
          <p:graphicFrame>
            <p:nvGraphicFramePr>
              <p:cNvPr id="9" name="Схема 8"/>
              <p:cNvGraphicFramePr/>
              <p:nvPr>
                <p:extLst>
                  <p:ext uri="{D42A27DB-BD31-4B8C-83A1-F6EECF244321}">
                    <p14:modId xmlns:p14="http://schemas.microsoft.com/office/powerpoint/2010/main" xmlns="" val="987759344"/>
                  </p:ext>
                </p:extLst>
              </p:nvPr>
            </p:nvGraphicFramePr>
            <p:xfrm>
              <a:off x="3005079" y="867734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pSp>
            <p:nvGrpSpPr>
              <p:cNvPr id="44" name="Группа 43"/>
              <p:cNvGrpSpPr/>
              <p:nvPr/>
            </p:nvGrpSpPr>
            <p:grpSpPr>
              <a:xfrm>
                <a:off x="2991213" y="2631426"/>
                <a:ext cx="1712976" cy="1476884"/>
                <a:chOff x="1440040" y="925052"/>
                <a:chExt cx="1712976" cy="1476884"/>
              </a:xfrm>
            </p:grpSpPr>
            <p:sp>
              <p:nvSpPr>
                <p:cNvPr id="45" name="Шестиугольник 44"/>
                <p:cNvSpPr/>
                <p:nvPr/>
              </p:nvSpPr>
              <p:spPr>
                <a:xfrm>
                  <a:off x="1440040" y="925052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Шестиугольник 4"/>
                <p:cNvSpPr/>
                <p:nvPr/>
              </p:nvSpPr>
              <p:spPr>
                <a:xfrm>
                  <a:off x="1854133" y="1262088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9050" rIns="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/>
                    <a:t>Фабрика по набору </a:t>
                  </a:r>
                  <a:r>
                    <a:rPr lang="ru-RU" sz="1500" dirty="0" smtClean="0"/>
                    <a:t>персоналу</a:t>
                  </a:r>
                  <a:endParaRPr lang="ru-RU" sz="1500" kern="1200" dirty="0" smtClean="0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5890493" y="939230"/>
                <a:ext cx="1804700" cy="1476884"/>
                <a:chOff x="1446082" y="885527"/>
                <a:chExt cx="1804700" cy="1476884"/>
              </a:xfrm>
            </p:grpSpPr>
            <p:sp>
              <p:nvSpPr>
                <p:cNvPr id="48" name="Шестиугольник 47"/>
                <p:cNvSpPr/>
                <p:nvPr/>
              </p:nvSpPr>
              <p:spPr>
                <a:xfrm>
                  <a:off x="1446082" y="885527"/>
                  <a:ext cx="1804700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Шестиугольник 4"/>
                <p:cNvSpPr/>
                <p:nvPr/>
              </p:nvSpPr>
              <p:spPr>
                <a:xfrm>
                  <a:off x="1751624" y="110252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9050" rIns="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500" kern="1200" dirty="0" smtClean="0"/>
                </a:p>
              </p:txBody>
            </p: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7400210" y="1657063"/>
                <a:ext cx="1712976" cy="1476884"/>
                <a:chOff x="1433445" y="824251"/>
                <a:chExt cx="1712976" cy="1476884"/>
              </a:xfrm>
            </p:grpSpPr>
            <p:sp>
              <p:nvSpPr>
                <p:cNvPr id="51" name="Шестиугольник 50"/>
                <p:cNvSpPr/>
                <p:nvPr/>
              </p:nvSpPr>
              <p:spPr>
                <a:xfrm>
                  <a:off x="1433445" y="824251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Шестиугольник 4"/>
                <p:cNvSpPr/>
                <p:nvPr/>
              </p:nvSpPr>
              <p:spPr>
                <a:xfrm>
                  <a:off x="1730081" y="1117136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9050" rIns="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/>
                    <a:t>Фабрика по потоку 2</a:t>
                  </a:r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7386413" y="3377202"/>
                <a:ext cx="1712976" cy="1476884"/>
                <a:chOff x="1464259" y="887951"/>
                <a:chExt cx="1712976" cy="1476884"/>
              </a:xfrm>
            </p:grpSpPr>
            <p:sp>
              <p:nvSpPr>
                <p:cNvPr id="54" name="Шестиугольник 53"/>
                <p:cNvSpPr/>
                <p:nvPr/>
              </p:nvSpPr>
              <p:spPr>
                <a:xfrm>
                  <a:off x="1464259" y="887951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Шестиугольник 4"/>
                <p:cNvSpPr/>
                <p:nvPr/>
              </p:nvSpPr>
              <p:spPr>
                <a:xfrm>
                  <a:off x="1671656" y="1101868"/>
                  <a:ext cx="1321657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9050" rIns="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/>
                    <a:t>Фабрика по </a:t>
                  </a:r>
                  <a:r>
                    <a:rPr lang="ru-RU" sz="1200" kern="1200" dirty="0" err="1" smtClean="0"/>
                    <a:t>меж.вед</a:t>
                  </a:r>
                  <a:r>
                    <a:rPr lang="ru-RU" sz="1200" kern="1200" dirty="0" smtClean="0"/>
                    <a:t>./ контрольным /регулирующим процедурам</a:t>
                  </a:r>
                </a:p>
              </p:txBody>
            </p:sp>
          </p:grpSp>
        </p:grpSp>
        <p:sp>
          <p:nvSpPr>
            <p:cNvPr id="57" name="Шестиугольник 56"/>
            <p:cNvSpPr/>
            <p:nvPr/>
          </p:nvSpPr>
          <p:spPr>
            <a:xfrm>
              <a:off x="5994948" y="2368048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831454" y="2346405"/>
              <a:ext cx="2080331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ФАБРИКА процессов</a:t>
              </a:r>
            </a:p>
            <a:p>
              <a:pPr algn="ctr"/>
              <a:r>
                <a:rPr lang="ru-RU" dirty="0"/>
                <a:t>На КЛЮЧЕВОЙ ПОТОК/ </a:t>
              </a:r>
              <a:endParaRPr lang="ru-RU" dirty="0" smtClean="0"/>
            </a:p>
            <a:p>
              <a:pPr algn="ctr"/>
              <a:r>
                <a:rPr lang="ru-RU" sz="2000" dirty="0" smtClean="0"/>
                <a:t>процесс</a:t>
              </a:r>
              <a:endParaRPr lang="ru-RU" sz="2000" dirty="0"/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232679" y="3968126"/>
            <a:ext cx="4854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AutoNum type="arabicPeriod" startAt="2"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Сертификация фабрик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МНиВО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РФ</a:t>
            </a:r>
          </a:p>
        </p:txBody>
      </p:sp>
      <p:sp>
        <p:nvSpPr>
          <p:cNvPr id="78" name="Circle"/>
          <p:cNvSpPr/>
          <p:nvPr/>
        </p:nvSpPr>
        <p:spPr>
          <a:xfrm>
            <a:off x="1646248" y="6518478"/>
            <a:ext cx="361211" cy="3077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565"/>
            </a:solidFill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Circle"/>
          <p:cNvSpPr/>
          <p:nvPr/>
        </p:nvSpPr>
        <p:spPr>
          <a:xfrm>
            <a:off x="4375782" y="6524961"/>
            <a:ext cx="361211" cy="3077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565"/>
            </a:solidFill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Circle"/>
          <p:cNvSpPr/>
          <p:nvPr/>
        </p:nvSpPr>
        <p:spPr>
          <a:xfrm>
            <a:off x="5572154" y="6525344"/>
            <a:ext cx="361211" cy="3077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565"/>
            </a:solidFill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3763" y="6556441"/>
            <a:ext cx="5884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2016                                           2017                                           2018                                  2019                                2020</a:t>
            </a:r>
            <a:endParaRPr lang="ru-RU" sz="1000" b="1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75" y="877221"/>
            <a:ext cx="731552" cy="826181"/>
          </a:xfrm>
          <a:prstGeom prst="rect">
            <a:avLst/>
          </a:prstGeom>
        </p:spPr>
      </p:pic>
      <p:sp>
        <p:nvSpPr>
          <p:cNvPr id="61" name="Шестиугольник 60"/>
          <p:cNvSpPr/>
          <p:nvPr/>
        </p:nvSpPr>
        <p:spPr>
          <a:xfrm>
            <a:off x="6378756" y="3886474"/>
            <a:ext cx="1488607" cy="133983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00227" y="4034446"/>
            <a:ext cx="1470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Фабрика офисных процессов</a:t>
            </a:r>
          </a:p>
        </p:txBody>
      </p:sp>
      <p:sp>
        <p:nvSpPr>
          <p:cNvPr id="89" name="Шестиугольник 88"/>
          <p:cNvSpPr/>
          <p:nvPr/>
        </p:nvSpPr>
        <p:spPr>
          <a:xfrm>
            <a:off x="5133671" y="3019699"/>
            <a:ext cx="156612" cy="15021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Шестиугольник 89"/>
          <p:cNvSpPr/>
          <p:nvPr/>
        </p:nvSpPr>
        <p:spPr>
          <a:xfrm>
            <a:off x="7375344" y="2202344"/>
            <a:ext cx="174288" cy="15021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1" name="Шестиугольник 90"/>
          <p:cNvSpPr/>
          <p:nvPr/>
        </p:nvSpPr>
        <p:spPr>
          <a:xfrm>
            <a:off x="7991351" y="2845631"/>
            <a:ext cx="174288" cy="15021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Шестиугольник 91"/>
          <p:cNvSpPr/>
          <p:nvPr/>
        </p:nvSpPr>
        <p:spPr>
          <a:xfrm>
            <a:off x="8885251" y="3773891"/>
            <a:ext cx="174288" cy="15021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Шестиугольник 64"/>
          <p:cNvSpPr/>
          <p:nvPr/>
        </p:nvSpPr>
        <p:spPr>
          <a:xfrm>
            <a:off x="6372709" y="994597"/>
            <a:ext cx="1488607" cy="133983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Шестиугольник 61"/>
          <p:cNvSpPr/>
          <p:nvPr/>
        </p:nvSpPr>
        <p:spPr>
          <a:xfrm>
            <a:off x="5897992" y="854952"/>
            <a:ext cx="2574144" cy="116655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828590" y="850074"/>
            <a:ext cx="271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Обучение </a:t>
            </a:r>
            <a:br>
              <a:rPr lang="ru-RU" dirty="0" smtClean="0"/>
            </a:br>
            <a:r>
              <a:rPr lang="ru-RU" dirty="0" smtClean="0"/>
              <a:t>всех категорий </a:t>
            </a:r>
            <a:br>
              <a:rPr lang="ru-RU" dirty="0" smtClean="0"/>
            </a:br>
            <a:r>
              <a:rPr lang="ru-RU" dirty="0" smtClean="0"/>
              <a:t>персонала </a:t>
            </a:r>
            <a:br>
              <a:rPr lang="ru-RU" dirty="0" smtClean="0"/>
            </a:b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6720968" y="5312912"/>
            <a:ext cx="792088" cy="1055806"/>
          </a:xfrm>
          <a:prstGeom prst="triangl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251" y="5035476"/>
            <a:ext cx="1406303" cy="140630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779" y="50792"/>
            <a:ext cx="471488" cy="6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2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25718</TotalTime>
  <Words>2122</Words>
  <Application>Microsoft Office PowerPoint</Application>
  <PresentationFormat>Экран (4:3)</PresentationFormat>
  <Paragraphs>602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b-default</vt:lpstr>
      <vt:lpstr>1_Тема Office</vt:lpstr>
      <vt:lpstr>Тема Office</vt:lpstr>
      <vt:lpstr>Слайд 1</vt:lpstr>
      <vt:lpstr>Ассоциация бережливых ВУЗов</vt:lpstr>
      <vt:lpstr>Применение бережливых методов в образовании </vt:lpstr>
      <vt:lpstr>Формирование методических рекомендаций</vt:lpstr>
      <vt:lpstr>Проект «Повышение эффективности работы приемной комиссии»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Курсы повышения квалификации</vt:lpstr>
      <vt:lpstr>Слайд 16</vt:lpstr>
      <vt:lpstr>Слайд 17</vt:lpstr>
    </vt:vector>
  </TitlesOfParts>
  <Company>Rosatom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Обозов - Бережливая поликлиника v8</dc:title>
  <dc:creator>Ilya</dc:creator>
  <cp:lastModifiedBy>katya</cp:lastModifiedBy>
  <cp:revision>3512</cp:revision>
  <cp:lastPrinted>2017-12-25T11:13:07Z</cp:lastPrinted>
  <dcterms:created xsi:type="dcterms:W3CDTF">2011-08-02T09:38:54Z</dcterms:created>
  <dcterms:modified xsi:type="dcterms:W3CDTF">2019-10-01T06:10:00Z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Обозов - Бережливая поликлиника v8</vt:lpwstr>
  </property>
  <property fmtid="{D5CDD505-2E9C-101B-9397-08002B2CF9AE}" pid="3" name="SlideDescription">
    <vt:lpwstr/>
  </property>
</Properties>
</file>